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svg" ContentType="image/svg+xml"/>
  <Override PartName="/ppt/media/image12.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1.svg" ContentType="image/svg+xml"/>
  <Override PartName="/ppt/media/image33.svg" ContentType="image/svg+xml"/>
  <Override PartName="/ppt/media/image6.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3" r:id="rId6"/>
    <p:sldId id="265" r:id="rId7"/>
    <p:sldId id="288" r:id="rId8"/>
    <p:sldId id="266" r:id="rId9"/>
    <p:sldId id="267" r:id="rId10"/>
    <p:sldId id="287" r:id="rId11"/>
    <p:sldId id="289" r:id="rId12"/>
    <p:sldId id="269" r:id="rId13"/>
    <p:sldId id="268" r:id="rId14"/>
    <p:sldId id="290" r:id="rId15"/>
    <p:sldId id="270" r:id="rId16"/>
    <p:sldId id="271" r:id="rId17"/>
    <p:sldId id="283"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88A4"/>
    <a:srgbClr val="A6ADDD"/>
    <a:srgbClr val="FFFFFF"/>
    <a:srgbClr val="F1EBFA"/>
    <a:srgbClr val="B8A2B8"/>
    <a:srgbClr val="D1B2CF"/>
    <a:srgbClr val="F4EEFA"/>
    <a:srgbClr val="F1EAFA"/>
    <a:srgbClr val="C2C3B5"/>
    <a:srgbClr val="C1C3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9" Type="http://schemas.openxmlformats.org/officeDocument/2006/relationships/image" Target="../media/image25.svg"/><Relationship Id="rId8" Type="http://schemas.openxmlformats.org/officeDocument/2006/relationships/image" Target="../media/image24.png"/><Relationship Id="rId7" Type="http://schemas.openxmlformats.org/officeDocument/2006/relationships/image" Target="../media/image23.svg"/><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1" Type="http://schemas.openxmlformats.org/officeDocument/2006/relationships/slideLayout" Target="../slideLayouts/slideLayout1.xml"/><Relationship Id="rId10" Type="http://schemas.openxmlformats.org/officeDocument/2006/relationships/image" Target="../media/image2.png"/><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9" Type="http://schemas.openxmlformats.org/officeDocument/2006/relationships/image" Target="../media/image33.svg"/><Relationship Id="rId8" Type="http://schemas.openxmlformats.org/officeDocument/2006/relationships/image" Target="../media/image32.png"/><Relationship Id="rId7" Type="http://schemas.openxmlformats.org/officeDocument/2006/relationships/image" Target="../media/image31.svg"/><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3" Type="http://schemas.openxmlformats.org/officeDocument/2006/relationships/image" Target="../media/image27.svg"/><Relationship Id="rId2" Type="http://schemas.openxmlformats.org/officeDocument/2006/relationships/image" Target="../media/image26.png"/><Relationship Id="rId11" Type="http://schemas.openxmlformats.org/officeDocument/2006/relationships/slideLayout" Target="../slideLayouts/slideLayout1.xml"/><Relationship Id="rId10" Type="http://schemas.openxmlformats.org/officeDocument/2006/relationships/image" Target="../media/image2.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1.png"/><Relationship Id="rId7" Type="http://schemas.openxmlformats.org/officeDocument/2006/relationships/image" Target="../media/image10.svg"/><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6.svg"/><Relationship Id="rId2" Type="http://schemas.openxmlformats.org/officeDocument/2006/relationships/image" Target="../media/image5.png"/><Relationship Id="rId11" Type="http://schemas.openxmlformats.org/officeDocument/2006/relationships/slideLayout" Target="../slideLayouts/slideLayout2.xml"/><Relationship Id="rId10" Type="http://schemas.openxmlformats.org/officeDocument/2006/relationships/image" Target="../media/image2.pn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2000"/>
          </a:blip>
          <a:tile tx="25400" ty="-254000" sx="100000" sy="100000" flip="none" algn="l"/>
        </a:blipFill>
        <a:effectLst/>
      </p:bgPr>
    </p:bg>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rgbClr val="A6ADD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187747" y="912754"/>
            <a:ext cx="9815127" cy="5033356"/>
            <a:chOff x="2926" y="414"/>
            <a:chExt cx="13222" cy="5821"/>
          </a:xfrm>
        </p:grpSpPr>
        <p:sp>
          <p:nvSpPr>
            <p:cNvPr id="5" name="矩形 4"/>
            <p:cNvSpPr/>
            <p:nvPr/>
          </p:nvSpPr>
          <p:spPr>
            <a:xfrm>
              <a:off x="2926" y="414"/>
              <a:ext cx="13222" cy="5821"/>
            </a:xfrm>
            <a:prstGeom prst="rect">
              <a:avLst/>
            </a:prstGeom>
            <a:solidFill>
              <a:srgbClr val="F1EA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78" y="919"/>
              <a:ext cx="11719" cy="2384"/>
            </a:xfrm>
            <a:prstGeom prst="rect">
              <a:avLst/>
            </a:prstGeom>
            <a:noFill/>
          </p:spPr>
          <p:txBody>
            <a:bodyPr wrap="square" rtlCol="0">
              <a:spAutoFit/>
            </a:bodyPr>
            <a:lstStyle/>
            <a:p>
              <a:pPr algn="ctr"/>
              <a:r>
                <a:rPr lang="zh-CN" altLang="en-US" sz="12800" b="1">
                  <a:solidFill>
                    <a:srgbClr val="A488A4"/>
                  </a:solidFill>
                </a:rPr>
                <a:t>科大之春</a:t>
              </a:r>
              <a:endParaRPr lang="zh-CN" altLang="en-US" sz="12800" b="1">
                <a:solidFill>
                  <a:srgbClr val="A488A4"/>
                </a:solidFill>
              </a:endParaRPr>
            </a:p>
          </p:txBody>
        </p:sp>
        <p:sp>
          <p:nvSpPr>
            <p:cNvPr id="9" name="文本框 8"/>
            <p:cNvSpPr txBox="1"/>
            <p:nvPr/>
          </p:nvSpPr>
          <p:spPr>
            <a:xfrm>
              <a:off x="4745" y="3366"/>
              <a:ext cx="9583" cy="604"/>
            </a:xfrm>
            <a:prstGeom prst="rect">
              <a:avLst/>
            </a:prstGeom>
            <a:noFill/>
          </p:spPr>
          <p:txBody>
            <a:bodyPr wrap="square" rtlCol="0">
              <a:spAutoFit/>
            </a:bodyPr>
            <a:lstStyle/>
            <a:p>
              <a:pPr algn="ctr"/>
              <a:r>
                <a:rPr lang="zh-CN" altLang="en-US" sz="2800">
                  <a:solidFill>
                    <a:srgbClr val="A488A4"/>
                  </a:solidFill>
                </a:rPr>
                <a:t>中国科学技术大学四季系列</a:t>
              </a:r>
              <a:r>
                <a:rPr lang="en-US" altLang="zh-CN" sz="2800">
                  <a:solidFill>
                    <a:srgbClr val="A488A4"/>
                  </a:solidFill>
                </a:rPr>
                <a:t>PPT</a:t>
              </a:r>
              <a:r>
                <a:rPr lang="zh-CN" altLang="en-US" sz="2800">
                  <a:solidFill>
                    <a:srgbClr val="A488A4"/>
                  </a:solidFill>
                </a:rPr>
                <a:t>模板</a:t>
              </a:r>
              <a:r>
                <a:rPr lang="en-US" altLang="zh-CN" sz="2800">
                  <a:solidFill>
                    <a:srgbClr val="A488A4"/>
                  </a:solidFill>
                </a:rPr>
                <a:t>——</a:t>
              </a:r>
              <a:r>
                <a:rPr lang="zh-CN" altLang="en-US" sz="2800">
                  <a:solidFill>
                    <a:srgbClr val="A488A4"/>
                  </a:solidFill>
                </a:rPr>
                <a:t>春</a:t>
              </a:r>
              <a:endParaRPr lang="zh-CN" altLang="en-US" sz="2800">
                <a:solidFill>
                  <a:srgbClr val="A488A4"/>
                </a:solidFill>
              </a:endParaRPr>
            </a:p>
          </p:txBody>
        </p:sp>
        <p:sp>
          <p:nvSpPr>
            <p:cNvPr id="13" name="文本框 12"/>
            <p:cNvSpPr txBox="1"/>
            <p:nvPr/>
          </p:nvSpPr>
          <p:spPr>
            <a:xfrm>
              <a:off x="5694" y="4228"/>
              <a:ext cx="7859" cy="319"/>
            </a:xfrm>
            <a:prstGeom prst="rect">
              <a:avLst/>
            </a:prstGeom>
            <a:noFill/>
          </p:spPr>
          <p:txBody>
            <a:bodyPr wrap="square" rtlCol="0">
              <a:spAutoFit/>
            </a:bodyPr>
            <a:lstStyle/>
            <a:p>
              <a:pPr algn="ctr"/>
              <a:r>
                <a:rPr lang="zh-CN" altLang="en-US" sz="1200">
                  <a:solidFill>
                    <a:srgbClr val="A488A4"/>
                  </a:solidFill>
                </a:rPr>
                <a:t>University Of Science And Technology Of China</a:t>
              </a:r>
              <a:endParaRPr lang="zh-CN" altLang="en-US" sz="1200">
                <a:solidFill>
                  <a:srgbClr val="A488A4"/>
                </a:solidFill>
              </a:endParaRPr>
            </a:p>
          </p:txBody>
        </p:sp>
        <p:sp>
          <p:nvSpPr>
            <p:cNvPr id="17" name="文本框 16"/>
            <p:cNvSpPr txBox="1"/>
            <p:nvPr/>
          </p:nvSpPr>
          <p:spPr>
            <a:xfrm>
              <a:off x="5694" y="4805"/>
              <a:ext cx="7860" cy="604"/>
            </a:xfrm>
            <a:prstGeom prst="rect">
              <a:avLst/>
            </a:prstGeom>
            <a:noFill/>
          </p:spPr>
          <p:txBody>
            <a:bodyPr wrap="square" rtlCol="0">
              <a:spAutoFit/>
            </a:bodyPr>
            <a:lstStyle/>
            <a:p>
              <a:pPr algn="ctr"/>
              <a:r>
                <a:rPr lang="zh-CN" altLang="en-US" sz="2800" b="1">
                  <a:solidFill>
                    <a:srgbClr val="A488A4"/>
                  </a:solidFill>
                </a:rPr>
                <a:t>汇报人</a:t>
              </a:r>
              <a:endParaRPr lang="zh-CN" altLang="en-US" sz="2800" b="1">
                <a:solidFill>
                  <a:srgbClr val="A488A4"/>
                </a:solidFill>
              </a:endParaRPr>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tile tx="25400" ty="-254000" sx="100000" sy="100000" flip="x" algn="tr"/>
        </a:blipFill>
        <a:effectLst/>
      </p:bgPr>
    </p:bg>
    <p:spTree>
      <p:nvGrpSpPr>
        <p:cNvPr id="1" name=""/>
        <p:cNvGrpSpPr/>
        <p:nvPr/>
      </p:nvGrpSpPr>
      <p:grpSpPr>
        <a:xfrm>
          <a:off x="0" y="0"/>
          <a:ext cx="0" cy="0"/>
          <a:chOff x="0" y="0"/>
          <a:chExt cx="0" cy="0"/>
        </a:xfrm>
      </p:grpSpPr>
      <p:sp>
        <p:nvSpPr>
          <p:cNvPr id="15" name="矩形 14"/>
          <p:cNvSpPr/>
          <p:nvPr/>
        </p:nvSpPr>
        <p:spPr>
          <a:xfrm>
            <a:off x="0" y="635"/>
            <a:ext cx="12192000" cy="6857365"/>
          </a:xfrm>
          <a:prstGeom prst="rect">
            <a:avLst/>
          </a:prstGeom>
          <a:solidFill>
            <a:srgbClr val="A488A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071450" y="0"/>
            <a:ext cx="10120550" cy="6858000"/>
          </a:xfrm>
          <a:custGeom>
            <a:avLst/>
            <a:gdLst/>
            <a:ahLst/>
            <a:cxnLst>
              <a:cxn ang="3">
                <a:pos x="hc" y="t"/>
              </a:cxn>
              <a:cxn ang="cd2">
                <a:pos x="l" y="vc"/>
              </a:cxn>
              <a:cxn ang="cd4">
                <a:pos x="hc" y="b"/>
              </a:cxn>
              <a:cxn ang="0">
                <a:pos x="r" y="vc"/>
              </a:cxn>
            </a:cxnLst>
            <a:rect l="l" t="t" r="r" b="b"/>
            <a:pathLst>
              <a:path w="15938" h="10800">
                <a:moveTo>
                  <a:pt x="4697" y="0"/>
                </a:moveTo>
                <a:lnTo>
                  <a:pt x="15938" y="0"/>
                </a:lnTo>
                <a:lnTo>
                  <a:pt x="15938" y="10800"/>
                </a:lnTo>
                <a:lnTo>
                  <a:pt x="0" y="10800"/>
                </a:lnTo>
                <a:lnTo>
                  <a:pt x="1452" y="7462"/>
                </a:lnTo>
                <a:lnTo>
                  <a:pt x="1470" y="7467"/>
                </a:lnTo>
                <a:cubicBezTo>
                  <a:pt x="1624" y="7502"/>
                  <a:pt x="1785" y="7521"/>
                  <a:pt x="1950" y="7521"/>
                </a:cubicBezTo>
                <a:cubicBezTo>
                  <a:pt x="3124" y="7521"/>
                  <a:pt x="4076" y="6569"/>
                  <a:pt x="4076" y="5395"/>
                </a:cubicBezTo>
                <a:cubicBezTo>
                  <a:pt x="4076" y="4661"/>
                  <a:pt x="3704" y="4014"/>
                  <a:pt x="3139" y="3632"/>
                </a:cubicBezTo>
                <a:lnTo>
                  <a:pt x="3122" y="3621"/>
                </a:lnTo>
                <a:lnTo>
                  <a:pt x="4697" y="0"/>
                </a:lnTo>
                <a:close/>
              </a:path>
            </a:pathLst>
          </a:custGeom>
          <a:solidFill>
            <a:srgbClr val="F1EBF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rot="120000">
            <a:off x="1960880" y="2078990"/>
            <a:ext cx="2700020" cy="2700020"/>
          </a:xfrm>
          <a:prstGeom prst="ellipse">
            <a:avLst/>
          </a:prstGeom>
          <a:solidFill>
            <a:srgbClr val="B8A2B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04795" y="2645410"/>
            <a:ext cx="1012190" cy="1568450"/>
          </a:xfrm>
          <a:prstGeom prst="rect">
            <a:avLst/>
          </a:prstGeom>
          <a:noFill/>
        </p:spPr>
        <p:txBody>
          <a:bodyPr wrap="square" rtlCol="0">
            <a:spAutoFit/>
          </a:bodyPr>
          <a:lstStyle/>
          <a:p>
            <a:pPr algn="ctr"/>
            <a:r>
              <a:rPr lang="en-US" altLang="zh-CN" sz="9600" b="1">
                <a:solidFill>
                  <a:schemeClr val="bg1"/>
                </a:solidFill>
                <a:latin typeface="微软雅黑" panose="020B0503020204020204" charset="-122"/>
                <a:ea typeface="微软雅黑" panose="020B0503020204020204" charset="-122"/>
              </a:rPr>
              <a:t>3</a:t>
            </a:r>
            <a:endParaRPr lang="en-US" altLang="zh-CN" sz="9600" b="1">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5544185" y="1928495"/>
            <a:ext cx="5193030" cy="860425"/>
          </a:xfrm>
          <a:prstGeom prst="rect">
            <a:avLst/>
          </a:prstGeom>
          <a:noFill/>
        </p:spPr>
        <p:txBody>
          <a:bodyPr vert="horz" wrap="square" rtlCol="0">
            <a:spAutoFit/>
          </a:bodyPr>
          <a:lstStyle/>
          <a:p>
            <a:pPr algn="just"/>
            <a:r>
              <a:rPr lang="zh-CN" altLang="en-US" sz="5000" b="1">
                <a:solidFill>
                  <a:srgbClr val="A488A4"/>
                </a:solidFill>
              </a:rPr>
              <a:t>请输入你的标题</a:t>
            </a:r>
            <a:endParaRPr lang="zh-CN" altLang="en-US" sz="5000" b="1">
              <a:solidFill>
                <a:srgbClr val="A488A4"/>
              </a:solidFill>
            </a:endParaRPr>
          </a:p>
        </p:txBody>
      </p:sp>
      <p:sp>
        <p:nvSpPr>
          <p:cNvPr id="10" name="文本框 9"/>
          <p:cNvSpPr txBox="1"/>
          <p:nvPr/>
        </p:nvSpPr>
        <p:spPr>
          <a:xfrm>
            <a:off x="5544185" y="3106420"/>
            <a:ext cx="5636895" cy="64516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A488A4"/>
              </a:solidFill>
              <a:latin typeface="微软雅黑" panose="020B0503020204020204" charset="-122"/>
              <a:ea typeface="微软雅黑" panose="020B0503020204020204" charset="-122"/>
              <a:sym typeface="+mn-ea"/>
            </a:endParaRPr>
          </a:p>
        </p:txBody>
      </p:sp>
      <p:sp>
        <p:nvSpPr>
          <p:cNvPr id="11" name="文本框 10"/>
          <p:cNvSpPr txBox="1"/>
          <p:nvPr/>
        </p:nvSpPr>
        <p:spPr>
          <a:xfrm>
            <a:off x="5594350" y="4069080"/>
            <a:ext cx="5414645" cy="645160"/>
          </a:xfrm>
          <a:prstGeom prst="rect">
            <a:avLst/>
          </a:prstGeom>
          <a:noFill/>
        </p:spPr>
        <p:txBody>
          <a:bodyPr wrap="square" rtlCol="0">
            <a:spAutoFit/>
          </a:bodyPr>
          <a:lstStyle/>
          <a:p>
            <a:r>
              <a:rPr lang="zh-CN" altLang="en-US">
                <a:solidFill>
                  <a:srgbClr val="A488A4"/>
                </a:solidFill>
                <a:sym typeface="+mn-ea"/>
              </a:rPr>
              <a:t>Click the text box to edit, enter the relevant content, click the text box to edit, enter the relevant content</a:t>
            </a:r>
            <a:r>
              <a:rPr lang="en-US" altLang="zh-CN">
                <a:solidFill>
                  <a:srgbClr val="A488A4"/>
                </a:solidFill>
                <a:sym typeface="+mn-ea"/>
              </a:rPr>
              <a:t>.</a:t>
            </a:r>
            <a:endParaRPr lang="en-US" altLang="zh-CN">
              <a:solidFill>
                <a:srgbClr val="A488A4"/>
              </a:solidFill>
              <a:sym typeface="+mn-ea"/>
            </a:endParaRPr>
          </a:p>
        </p:txBody>
      </p:sp>
      <p:sp>
        <p:nvSpPr>
          <p:cNvPr id="3" name="椭圆 2"/>
          <p:cNvSpPr/>
          <p:nvPr/>
        </p:nvSpPr>
        <p:spPr>
          <a:xfrm>
            <a:off x="1780540" y="1900555"/>
            <a:ext cx="3060000" cy="3060000"/>
          </a:xfrm>
          <a:prstGeom prst="ellipse">
            <a:avLst/>
          </a:prstGeom>
          <a:noFill/>
          <a:ln w="127000" cmpd="sng">
            <a:solidFill>
              <a:srgbClr val="FFFFFF">
                <a:alpha val="6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7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568325" y="2557780"/>
            <a:ext cx="1974215" cy="1743075"/>
          </a:xfrm>
          <a:prstGeom prst="parallelogram">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a:off x="2303780" y="2557780"/>
            <a:ext cx="1974215" cy="1743075"/>
          </a:xfrm>
          <a:prstGeom prst="parallelogram">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平行四边形 6"/>
          <p:cNvSpPr/>
          <p:nvPr/>
        </p:nvSpPr>
        <p:spPr>
          <a:xfrm>
            <a:off x="5774690" y="2557780"/>
            <a:ext cx="1974215" cy="1743075"/>
          </a:xfrm>
          <a:prstGeom prst="parallelogram">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a:off x="4039235" y="2557780"/>
            <a:ext cx="1974215" cy="1743075"/>
          </a:xfrm>
          <a:prstGeom prst="parallelogram">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7510145" y="1680210"/>
            <a:ext cx="4453890" cy="3496310"/>
            <a:chOff x="13002" y="2646"/>
            <a:chExt cx="7014" cy="5506"/>
          </a:xfrm>
        </p:grpSpPr>
        <p:sp>
          <p:nvSpPr>
            <p:cNvPr id="9" name="右箭头 8"/>
            <p:cNvSpPr/>
            <p:nvPr/>
          </p:nvSpPr>
          <p:spPr>
            <a:xfrm>
              <a:off x="14706" y="2646"/>
              <a:ext cx="5311" cy="5507"/>
            </a:xfrm>
            <a:prstGeom prst="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a:off x="13002" y="4028"/>
              <a:ext cx="3109" cy="2745"/>
            </a:xfrm>
            <a:prstGeom prst="parallelogram">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 name="图片 18" descr="templates\docerresourceshop\icons\\343435383135323b333634393639323bcec4b5b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5705" y="3068320"/>
            <a:ext cx="720000" cy="720000"/>
          </a:xfrm>
          <a:prstGeom prst="rect">
            <a:avLst/>
          </a:prstGeom>
        </p:spPr>
      </p:pic>
      <p:pic>
        <p:nvPicPr>
          <p:cNvPr id="20" name="图片 19" descr="templates\docerresourceshop\icons\\343435383135323b333635373139353bc7f7cac6"/>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30525" y="3068320"/>
            <a:ext cx="720000" cy="720000"/>
          </a:xfrm>
          <a:prstGeom prst="rect">
            <a:avLst/>
          </a:prstGeom>
        </p:spPr>
      </p:pic>
      <p:pic>
        <p:nvPicPr>
          <p:cNvPr id="22" name="图片 21" descr="templates\docerresourceshop\icons\\32303038313137363b32303131373338313bc8abc7f2"/>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5980" y="3069590"/>
            <a:ext cx="720000" cy="720000"/>
          </a:xfrm>
          <a:prstGeom prst="rect">
            <a:avLst/>
          </a:prstGeom>
        </p:spPr>
      </p:pic>
      <p:pic>
        <p:nvPicPr>
          <p:cNvPr id="23" name="图片 22" descr="templates\docerresourceshop\icons\\32303038313138353b32303039303633333bcfd4cea2beb5"/>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20485" y="3086735"/>
            <a:ext cx="682625" cy="682625"/>
          </a:xfrm>
          <a:prstGeom prst="rect">
            <a:avLst/>
          </a:prstGeom>
        </p:spPr>
      </p:pic>
      <p:grpSp>
        <p:nvGrpSpPr>
          <p:cNvPr id="24" name="组合 23"/>
          <p:cNvGrpSpPr/>
          <p:nvPr/>
        </p:nvGrpSpPr>
        <p:grpSpPr>
          <a:xfrm>
            <a:off x="265430" y="369570"/>
            <a:ext cx="6005830" cy="860425"/>
            <a:chOff x="418" y="582"/>
            <a:chExt cx="9458" cy="1355"/>
          </a:xfrm>
        </p:grpSpPr>
        <p:sp>
          <p:nvSpPr>
            <p:cNvPr id="25" name="文本框 24"/>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8137525" y="3153410"/>
            <a:ext cx="2863215" cy="553085"/>
          </a:xfrm>
          <a:prstGeom prst="rect">
            <a:avLst/>
          </a:prstGeom>
          <a:noFill/>
        </p:spPr>
        <p:txBody>
          <a:bodyPr wrap="square" rtlCol="0">
            <a:spAutoFit/>
          </a:bodyPr>
          <a:lstStyle/>
          <a:p>
            <a:pPr algn="ctr"/>
            <a:r>
              <a:rPr lang="zh-CN" altLang="en-US" sz="3000">
                <a:solidFill>
                  <a:schemeClr val="bg1"/>
                </a:solidFill>
              </a:rPr>
              <a:t>点击输入内容</a:t>
            </a:r>
            <a:endParaRPr lang="zh-CN" altLang="en-US" sz="3000">
              <a:solidFill>
                <a:schemeClr val="bg1"/>
              </a:solidFill>
            </a:endParaRPr>
          </a:p>
        </p:txBody>
      </p:sp>
      <p:sp>
        <p:nvSpPr>
          <p:cNvPr id="27" name="文本框 26"/>
          <p:cNvSpPr txBox="1"/>
          <p:nvPr/>
        </p:nvSpPr>
        <p:spPr>
          <a:xfrm>
            <a:off x="568325" y="5024755"/>
            <a:ext cx="9422765" cy="119888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点击文本框即可进行编辑输入相关内容点击文本框即可进行编辑输入相关内容点击文本框即可点击文本框即可进行编辑输入相关内容点击文本框即可进行编辑输入相关内容点击文本框即可</a:t>
            </a:r>
            <a:endParaRPr lang="zh-CN" altLang="en-US" dirty="0">
              <a:solidFill>
                <a:srgbClr val="A488A4"/>
              </a:solidFill>
              <a:latin typeface="微软雅黑" panose="020B0503020204020204" charset="-122"/>
              <a:ea typeface="微软雅黑" panose="020B0503020204020204" charset="-122"/>
              <a:sym typeface="+mn-ea"/>
            </a:endParaRPr>
          </a:p>
          <a:p>
            <a:pPr algn="l"/>
            <a:endParaRPr lang="zh-CN" altLang="en-US">
              <a:solidFill>
                <a:srgbClr val="A488A4"/>
              </a:solidFill>
            </a:endParaRPr>
          </a:p>
        </p:txBody>
      </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7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702685" y="1080135"/>
            <a:ext cx="4799355" cy="4822850"/>
            <a:chOff x="5831" y="1899"/>
            <a:chExt cx="7558" cy="7595"/>
          </a:xfrm>
        </p:grpSpPr>
        <p:sp>
          <p:nvSpPr>
            <p:cNvPr id="4" name="菱形 3"/>
            <p:cNvSpPr/>
            <p:nvPr/>
          </p:nvSpPr>
          <p:spPr>
            <a:xfrm>
              <a:off x="7757" y="1899"/>
              <a:ext cx="3685" cy="3685"/>
            </a:xfrm>
            <a:prstGeom prst="diamond">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7758" y="5809"/>
              <a:ext cx="3685" cy="3685"/>
            </a:xfrm>
            <a:prstGeom prst="diamond">
              <a:avLst/>
            </a:prstGeom>
            <a:solidFill>
              <a:srgbClr val="A488A4">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9704" y="3845"/>
              <a:ext cx="3685" cy="3685"/>
            </a:xfrm>
            <a:prstGeom prst="diamond">
              <a:avLst/>
            </a:prstGeom>
            <a:solidFill>
              <a:srgbClr val="A488A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5831" y="3845"/>
              <a:ext cx="3685" cy="3685"/>
            </a:xfrm>
            <a:prstGeom prst="diamond">
              <a:avLst/>
            </a:prstGeom>
            <a:solidFill>
              <a:srgbClr val="A488A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65430" y="369570"/>
            <a:ext cx="6005830" cy="860425"/>
            <a:chOff x="418" y="582"/>
            <a:chExt cx="9458" cy="1355"/>
          </a:xfrm>
        </p:grpSpPr>
        <p:sp>
          <p:nvSpPr>
            <p:cNvPr id="10" name="文本框 9"/>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descr="templates\docerresourceshop\icons\\31393935333436333b31393936333832343bc9cfd5c7cafdbeddcdbc"/>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9760" y="1854200"/>
            <a:ext cx="792000" cy="792000"/>
          </a:xfrm>
          <a:prstGeom prst="rect">
            <a:avLst/>
          </a:prstGeom>
        </p:spPr>
      </p:pic>
      <p:pic>
        <p:nvPicPr>
          <p:cNvPr id="12" name="图片 11" descr="templates\docerresourceshop\icons\\32303038313138363b32303039303531313bd0b4d7d6b0e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0555" y="2997200"/>
            <a:ext cx="864000" cy="864000"/>
          </a:xfrm>
          <a:prstGeom prst="rect">
            <a:avLst/>
          </a:prstGeom>
        </p:spPr>
      </p:pic>
      <p:pic>
        <p:nvPicPr>
          <p:cNvPr id="13" name="图片 12" descr="templates\docerresourceshop\icons\\32303038313138363b32303039303530373b434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99910" y="3053715"/>
            <a:ext cx="864000" cy="864000"/>
          </a:xfrm>
          <a:prstGeom prst="rect">
            <a:avLst/>
          </a:prstGeom>
        </p:spPr>
      </p:pic>
      <p:pic>
        <p:nvPicPr>
          <p:cNvPr id="14" name="图片 13" descr="templates\docerresourceshop\icons\\32303038313138363b32303039303531323bc9f9d2f4"/>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4200" y="4300855"/>
            <a:ext cx="864000" cy="864000"/>
          </a:xfrm>
          <a:prstGeom prst="rect">
            <a:avLst/>
          </a:prstGeom>
        </p:spPr>
      </p:pic>
      <p:grpSp>
        <p:nvGrpSpPr>
          <p:cNvPr id="21" name="组合 20"/>
          <p:cNvGrpSpPr/>
          <p:nvPr/>
        </p:nvGrpSpPr>
        <p:grpSpPr>
          <a:xfrm>
            <a:off x="427355" y="1854200"/>
            <a:ext cx="3729355" cy="786765"/>
            <a:chOff x="1839" y="3635"/>
            <a:chExt cx="5873" cy="1239"/>
          </a:xfrm>
        </p:grpSpPr>
        <p:sp>
          <p:nvSpPr>
            <p:cNvPr id="16" name="文本框 36"/>
            <p:cNvSpPr txBox="1"/>
            <p:nvPr/>
          </p:nvSpPr>
          <p:spPr>
            <a:xfrm>
              <a:off x="1839" y="3635"/>
              <a:ext cx="2835"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noProof="0" dirty="0">
                  <a:ln>
                    <a:noFill/>
                  </a:ln>
                  <a:solidFill>
                    <a:srgbClr val="A488A4"/>
                  </a:solidFill>
                  <a:uLnTx/>
                  <a:uFillTx/>
                  <a:latin typeface="微软雅黑" panose="020B0503020204020204" charset="-122"/>
                  <a:ea typeface="微软雅黑" panose="020B0503020204020204" charset="-122"/>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17" name="Text Placeholder 32"/>
            <p:cNvSpPr txBox="1"/>
            <p:nvPr/>
          </p:nvSpPr>
          <p:spPr>
            <a:xfrm>
              <a:off x="2085" y="4163"/>
              <a:ext cx="5627"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18" name="组合 17"/>
          <p:cNvGrpSpPr/>
          <p:nvPr/>
        </p:nvGrpSpPr>
        <p:grpSpPr>
          <a:xfrm>
            <a:off x="427355" y="4655820"/>
            <a:ext cx="3729355" cy="786765"/>
            <a:chOff x="1839" y="3635"/>
            <a:chExt cx="5873" cy="1239"/>
          </a:xfrm>
        </p:grpSpPr>
        <p:sp>
          <p:nvSpPr>
            <p:cNvPr id="19" name="文本框 36"/>
            <p:cNvSpPr txBox="1"/>
            <p:nvPr/>
          </p:nvSpPr>
          <p:spPr>
            <a:xfrm>
              <a:off x="1839" y="3635"/>
              <a:ext cx="5158"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20" name="Text Placeholder 32"/>
            <p:cNvSpPr txBox="1"/>
            <p:nvPr/>
          </p:nvSpPr>
          <p:spPr>
            <a:xfrm>
              <a:off x="2085" y="4163"/>
              <a:ext cx="5627"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22" name="组合 21"/>
          <p:cNvGrpSpPr/>
          <p:nvPr/>
        </p:nvGrpSpPr>
        <p:grpSpPr>
          <a:xfrm>
            <a:off x="7955280" y="1854200"/>
            <a:ext cx="3729355" cy="786765"/>
            <a:chOff x="1839" y="3635"/>
            <a:chExt cx="5873" cy="1239"/>
          </a:xfrm>
        </p:grpSpPr>
        <p:sp>
          <p:nvSpPr>
            <p:cNvPr id="23" name="文本框 36"/>
            <p:cNvSpPr txBox="1"/>
            <p:nvPr/>
          </p:nvSpPr>
          <p:spPr>
            <a:xfrm>
              <a:off x="1839" y="3635"/>
              <a:ext cx="4761"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24" name="Text Placeholder 32"/>
            <p:cNvSpPr txBox="1"/>
            <p:nvPr/>
          </p:nvSpPr>
          <p:spPr>
            <a:xfrm>
              <a:off x="2085" y="4163"/>
              <a:ext cx="5627"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25" name="组合 24"/>
          <p:cNvGrpSpPr/>
          <p:nvPr/>
        </p:nvGrpSpPr>
        <p:grpSpPr>
          <a:xfrm>
            <a:off x="8035925" y="4655820"/>
            <a:ext cx="3729355" cy="786765"/>
            <a:chOff x="1839" y="3635"/>
            <a:chExt cx="5873" cy="1239"/>
          </a:xfrm>
        </p:grpSpPr>
        <p:sp>
          <p:nvSpPr>
            <p:cNvPr id="26" name="文本框 36"/>
            <p:cNvSpPr txBox="1"/>
            <p:nvPr/>
          </p:nvSpPr>
          <p:spPr>
            <a:xfrm>
              <a:off x="1839" y="3635"/>
              <a:ext cx="5836"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27" name="Text Placeholder 32"/>
            <p:cNvSpPr txBox="1"/>
            <p:nvPr/>
          </p:nvSpPr>
          <p:spPr>
            <a:xfrm>
              <a:off x="2085" y="4163"/>
              <a:ext cx="5627"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25400" ty="-254000" sx="100000" sy="100000" flip="x" algn="tr"/>
        </a:blipFill>
        <a:effectLst/>
      </p:bgPr>
    </p:bg>
    <p:spTree>
      <p:nvGrpSpPr>
        <p:cNvPr id="1" name=""/>
        <p:cNvGrpSpPr/>
        <p:nvPr/>
      </p:nvGrpSpPr>
      <p:grpSpPr>
        <a:xfrm>
          <a:off x="0" y="0"/>
          <a:ext cx="0" cy="0"/>
          <a:chOff x="0" y="0"/>
          <a:chExt cx="0" cy="0"/>
        </a:xfrm>
      </p:grpSpPr>
      <p:sp>
        <p:nvSpPr>
          <p:cNvPr id="15" name="矩形 14"/>
          <p:cNvSpPr/>
          <p:nvPr/>
        </p:nvSpPr>
        <p:spPr>
          <a:xfrm>
            <a:off x="0" y="635"/>
            <a:ext cx="12192000" cy="6857365"/>
          </a:xfrm>
          <a:prstGeom prst="rect">
            <a:avLst/>
          </a:prstGeom>
          <a:solidFill>
            <a:srgbClr val="A488A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071450" y="0"/>
            <a:ext cx="10120550" cy="6858000"/>
          </a:xfrm>
          <a:custGeom>
            <a:avLst/>
            <a:gdLst/>
            <a:ahLst/>
            <a:cxnLst>
              <a:cxn ang="3">
                <a:pos x="hc" y="t"/>
              </a:cxn>
              <a:cxn ang="cd2">
                <a:pos x="l" y="vc"/>
              </a:cxn>
              <a:cxn ang="cd4">
                <a:pos x="hc" y="b"/>
              </a:cxn>
              <a:cxn ang="0">
                <a:pos x="r" y="vc"/>
              </a:cxn>
            </a:cxnLst>
            <a:rect l="l" t="t" r="r" b="b"/>
            <a:pathLst>
              <a:path w="15938" h="10800">
                <a:moveTo>
                  <a:pt x="4697" y="0"/>
                </a:moveTo>
                <a:lnTo>
                  <a:pt x="15938" y="0"/>
                </a:lnTo>
                <a:lnTo>
                  <a:pt x="15938" y="10800"/>
                </a:lnTo>
                <a:lnTo>
                  <a:pt x="0" y="10800"/>
                </a:lnTo>
                <a:lnTo>
                  <a:pt x="1452" y="7462"/>
                </a:lnTo>
                <a:lnTo>
                  <a:pt x="1470" y="7467"/>
                </a:lnTo>
                <a:cubicBezTo>
                  <a:pt x="1624" y="7502"/>
                  <a:pt x="1785" y="7521"/>
                  <a:pt x="1950" y="7521"/>
                </a:cubicBezTo>
                <a:cubicBezTo>
                  <a:pt x="3124" y="7521"/>
                  <a:pt x="4076" y="6569"/>
                  <a:pt x="4076" y="5395"/>
                </a:cubicBezTo>
                <a:cubicBezTo>
                  <a:pt x="4076" y="4661"/>
                  <a:pt x="3704" y="4014"/>
                  <a:pt x="3139" y="3632"/>
                </a:cubicBezTo>
                <a:lnTo>
                  <a:pt x="3122" y="3621"/>
                </a:lnTo>
                <a:lnTo>
                  <a:pt x="4697" y="0"/>
                </a:lnTo>
                <a:close/>
              </a:path>
            </a:pathLst>
          </a:custGeom>
          <a:solidFill>
            <a:srgbClr val="F1EBF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rot="120000">
            <a:off x="1960880" y="2078990"/>
            <a:ext cx="2700020" cy="2700020"/>
          </a:xfrm>
          <a:prstGeom prst="ellipse">
            <a:avLst/>
          </a:prstGeom>
          <a:solidFill>
            <a:srgbClr val="B8A2B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04795" y="2645410"/>
            <a:ext cx="1012190" cy="1568450"/>
          </a:xfrm>
          <a:prstGeom prst="rect">
            <a:avLst/>
          </a:prstGeom>
          <a:noFill/>
        </p:spPr>
        <p:txBody>
          <a:bodyPr wrap="square" rtlCol="0">
            <a:spAutoFit/>
          </a:bodyPr>
          <a:lstStyle/>
          <a:p>
            <a:pPr algn="ctr"/>
            <a:r>
              <a:rPr lang="en-US" altLang="zh-CN" sz="9600" b="1">
                <a:solidFill>
                  <a:schemeClr val="bg1"/>
                </a:solidFill>
                <a:latin typeface="微软雅黑" panose="020B0503020204020204" charset="-122"/>
                <a:ea typeface="微软雅黑" panose="020B0503020204020204" charset="-122"/>
              </a:rPr>
              <a:t>4</a:t>
            </a:r>
            <a:endParaRPr lang="en-US" altLang="zh-CN" sz="9600" b="1">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5544185" y="1928495"/>
            <a:ext cx="5193030" cy="860425"/>
          </a:xfrm>
          <a:prstGeom prst="rect">
            <a:avLst/>
          </a:prstGeom>
          <a:noFill/>
        </p:spPr>
        <p:txBody>
          <a:bodyPr vert="horz" wrap="square" rtlCol="0">
            <a:spAutoFit/>
          </a:bodyPr>
          <a:lstStyle/>
          <a:p>
            <a:pPr algn="just"/>
            <a:r>
              <a:rPr lang="zh-CN" altLang="en-US" sz="5000" b="1">
                <a:solidFill>
                  <a:srgbClr val="A488A4"/>
                </a:solidFill>
              </a:rPr>
              <a:t>请输入你的标题</a:t>
            </a:r>
            <a:endParaRPr lang="zh-CN" altLang="en-US" sz="5000" b="1">
              <a:solidFill>
                <a:srgbClr val="A488A4"/>
              </a:solidFill>
            </a:endParaRPr>
          </a:p>
        </p:txBody>
      </p:sp>
      <p:sp>
        <p:nvSpPr>
          <p:cNvPr id="10" name="文本框 9"/>
          <p:cNvSpPr txBox="1"/>
          <p:nvPr/>
        </p:nvSpPr>
        <p:spPr>
          <a:xfrm>
            <a:off x="5544185" y="3106420"/>
            <a:ext cx="5636895" cy="64516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A488A4"/>
              </a:solidFill>
              <a:latin typeface="微软雅黑" panose="020B0503020204020204" charset="-122"/>
              <a:ea typeface="微软雅黑" panose="020B0503020204020204" charset="-122"/>
              <a:sym typeface="+mn-ea"/>
            </a:endParaRPr>
          </a:p>
        </p:txBody>
      </p:sp>
      <p:sp>
        <p:nvSpPr>
          <p:cNvPr id="11" name="文本框 10"/>
          <p:cNvSpPr txBox="1"/>
          <p:nvPr/>
        </p:nvSpPr>
        <p:spPr>
          <a:xfrm>
            <a:off x="5594350" y="4069080"/>
            <a:ext cx="5414645" cy="645160"/>
          </a:xfrm>
          <a:prstGeom prst="rect">
            <a:avLst/>
          </a:prstGeom>
          <a:noFill/>
        </p:spPr>
        <p:txBody>
          <a:bodyPr wrap="square" rtlCol="0">
            <a:spAutoFit/>
          </a:bodyPr>
          <a:lstStyle/>
          <a:p>
            <a:r>
              <a:rPr lang="zh-CN" altLang="en-US">
                <a:solidFill>
                  <a:srgbClr val="A488A4"/>
                </a:solidFill>
                <a:sym typeface="+mn-ea"/>
              </a:rPr>
              <a:t>Click the text box to edit, enter the relevant content, click the text box to edit, enter the relevant content</a:t>
            </a:r>
            <a:r>
              <a:rPr lang="en-US" altLang="zh-CN">
                <a:solidFill>
                  <a:srgbClr val="A488A4"/>
                </a:solidFill>
                <a:sym typeface="+mn-ea"/>
              </a:rPr>
              <a:t>.</a:t>
            </a:r>
            <a:endParaRPr lang="en-US" altLang="zh-CN">
              <a:solidFill>
                <a:srgbClr val="A488A4"/>
              </a:solidFill>
              <a:sym typeface="+mn-ea"/>
            </a:endParaRPr>
          </a:p>
        </p:txBody>
      </p:sp>
      <p:sp>
        <p:nvSpPr>
          <p:cNvPr id="3" name="椭圆 2"/>
          <p:cNvSpPr/>
          <p:nvPr/>
        </p:nvSpPr>
        <p:spPr>
          <a:xfrm>
            <a:off x="1780540" y="1900555"/>
            <a:ext cx="3060000" cy="3060000"/>
          </a:xfrm>
          <a:prstGeom prst="ellipse">
            <a:avLst/>
          </a:prstGeom>
          <a:noFill/>
          <a:ln w="127000" cmpd="sng">
            <a:solidFill>
              <a:srgbClr val="FFFFFF">
                <a:alpha val="6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9000"/>
          </a:blip>
          <a:tile tx="25400" ty="-254000" sx="100000" sy="100000" flip="x" algn="tr"/>
        </a:blipFill>
        <a:effectLst/>
      </p:bgPr>
    </p:bg>
    <p:spTree>
      <p:nvGrpSpPr>
        <p:cNvPr id="1" name=""/>
        <p:cNvGrpSpPr/>
        <p:nvPr/>
      </p:nvGrpSpPr>
      <p:grpSpPr>
        <a:xfrm>
          <a:off x="0" y="0"/>
          <a:ext cx="0" cy="0"/>
          <a:chOff x="0" y="0"/>
          <a:chExt cx="0" cy="0"/>
        </a:xfrm>
      </p:grpSpPr>
      <p:sp>
        <p:nvSpPr>
          <p:cNvPr id="10" name="矩形 9"/>
          <p:cNvSpPr/>
          <p:nvPr/>
        </p:nvSpPr>
        <p:spPr>
          <a:xfrm>
            <a:off x="0" y="-635"/>
            <a:ext cx="12191365" cy="6859270"/>
          </a:xfrm>
          <a:prstGeom prst="rect">
            <a:avLst/>
          </a:prstGeom>
          <a:gradFill>
            <a:gsLst>
              <a:gs pos="0">
                <a:schemeClr val="accent1">
                  <a:lumMod val="5000"/>
                  <a:lumOff val="95000"/>
                </a:schemeClr>
              </a:gs>
              <a:gs pos="39000">
                <a:srgbClr val="F4EEFA">
                  <a:alpha val="31000"/>
                </a:srgbClr>
              </a:gs>
              <a:gs pos="100000">
                <a:srgbClr val="F1EAFA"/>
              </a:gs>
              <a:gs pos="100000">
                <a:schemeClr val="accent1">
                  <a:lumMod val="30000"/>
                  <a:lumOff val="7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265430" y="369570"/>
            <a:ext cx="6005830" cy="860425"/>
            <a:chOff x="418" y="582"/>
            <a:chExt cx="9458" cy="1355"/>
          </a:xfrm>
        </p:grpSpPr>
        <p:sp>
          <p:nvSpPr>
            <p:cNvPr id="25" name="文本框 24"/>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167765" y="2148205"/>
            <a:ext cx="4144645" cy="865505"/>
            <a:chOff x="1839" y="3635"/>
            <a:chExt cx="6527" cy="1363"/>
          </a:xfrm>
        </p:grpSpPr>
        <p:sp>
          <p:nvSpPr>
            <p:cNvPr id="15" name="文本框 36"/>
            <p:cNvSpPr txBox="1"/>
            <p:nvPr/>
          </p:nvSpPr>
          <p:spPr>
            <a:xfrm>
              <a:off x="1839" y="3635"/>
              <a:ext cx="3292"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rPr>
                <a:t> </a:t>
              </a:r>
              <a:r>
                <a:rPr lang="zh-CN" altLang="en-US" sz="1600" noProof="0" dirty="0">
                  <a:ln>
                    <a:noFill/>
                  </a:ln>
                  <a:solidFill>
                    <a:srgbClr val="A488A4"/>
                  </a:solidFill>
                  <a:uLnTx/>
                  <a:uFillTx/>
                  <a:latin typeface="微软雅黑" panose="020B0503020204020204" charset="-122"/>
                  <a:ea typeface="微软雅黑" panose="020B0503020204020204" charset="-122"/>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16"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17" name="组合 16"/>
          <p:cNvGrpSpPr/>
          <p:nvPr/>
        </p:nvGrpSpPr>
        <p:grpSpPr>
          <a:xfrm>
            <a:off x="1167765" y="3091180"/>
            <a:ext cx="4144645" cy="865505"/>
            <a:chOff x="1839" y="3635"/>
            <a:chExt cx="6527" cy="1363"/>
          </a:xfrm>
        </p:grpSpPr>
        <p:sp>
          <p:nvSpPr>
            <p:cNvPr id="18" name="文本框 36"/>
            <p:cNvSpPr txBox="1"/>
            <p:nvPr/>
          </p:nvSpPr>
          <p:spPr>
            <a:xfrm>
              <a:off x="1839" y="3635"/>
              <a:ext cx="4779"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19"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20" name="组合 19"/>
          <p:cNvGrpSpPr/>
          <p:nvPr/>
        </p:nvGrpSpPr>
        <p:grpSpPr>
          <a:xfrm>
            <a:off x="1167765" y="4034155"/>
            <a:ext cx="4144645" cy="865505"/>
            <a:chOff x="1839" y="3635"/>
            <a:chExt cx="6527" cy="1363"/>
          </a:xfrm>
        </p:grpSpPr>
        <p:sp>
          <p:nvSpPr>
            <p:cNvPr id="31" name="文本框 36"/>
            <p:cNvSpPr txBox="1"/>
            <p:nvPr/>
          </p:nvSpPr>
          <p:spPr>
            <a:xfrm>
              <a:off x="1839" y="3635"/>
              <a:ext cx="4300"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34"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35" name="组合 34"/>
          <p:cNvGrpSpPr/>
          <p:nvPr/>
        </p:nvGrpSpPr>
        <p:grpSpPr>
          <a:xfrm>
            <a:off x="1167765" y="4977130"/>
            <a:ext cx="4144645" cy="865505"/>
            <a:chOff x="1839" y="3635"/>
            <a:chExt cx="6527" cy="1363"/>
          </a:xfrm>
        </p:grpSpPr>
        <p:sp>
          <p:nvSpPr>
            <p:cNvPr id="37" name="文本框 36"/>
            <p:cNvSpPr txBox="1"/>
            <p:nvPr/>
          </p:nvSpPr>
          <p:spPr>
            <a:xfrm>
              <a:off x="1839" y="3635"/>
              <a:ext cx="4779"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38"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7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7509586" y="2274805"/>
            <a:ext cx="3148947" cy="3429480"/>
            <a:chOff x="4432044" y="2153108"/>
            <a:chExt cx="3149918" cy="3430538"/>
          </a:xfrm>
        </p:grpSpPr>
        <p:grpSp>
          <p:nvGrpSpPr>
            <p:cNvPr id="8" name="组合 7"/>
            <p:cNvGrpSpPr/>
            <p:nvPr/>
          </p:nvGrpSpPr>
          <p:grpSpPr>
            <a:xfrm>
              <a:off x="4857836" y="2289427"/>
              <a:ext cx="2724126" cy="2854431"/>
              <a:chOff x="1619274" y="2527552"/>
              <a:chExt cx="4303941" cy="2854431"/>
            </a:xfrm>
          </p:grpSpPr>
          <p:sp>
            <p:nvSpPr>
              <p:cNvPr id="21" name="Line 6"/>
              <p:cNvSpPr>
                <a:spLocks noChangeShapeType="1"/>
              </p:cNvSpPr>
              <p:nvPr/>
            </p:nvSpPr>
            <p:spPr bwMode="auto">
              <a:xfrm>
                <a:off x="1619274" y="2527552"/>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2" name="Line 7"/>
              <p:cNvSpPr>
                <a:spLocks noChangeShapeType="1"/>
              </p:cNvSpPr>
              <p:nvPr/>
            </p:nvSpPr>
            <p:spPr bwMode="auto">
              <a:xfrm>
                <a:off x="1619274" y="293808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3" name="Line 8"/>
              <p:cNvSpPr>
                <a:spLocks noChangeShapeType="1"/>
              </p:cNvSpPr>
              <p:nvPr/>
            </p:nvSpPr>
            <p:spPr bwMode="auto">
              <a:xfrm>
                <a:off x="1619274" y="3338964"/>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4" name="Line 9"/>
              <p:cNvSpPr>
                <a:spLocks noChangeShapeType="1"/>
              </p:cNvSpPr>
              <p:nvPr/>
            </p:nvSpPr>
            <p:spPr bwMode="auto">
              <a:xfrm>
                <a:off x="1619274" y="3749500"/>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5" name="Line 10"/>
              <p:cNvSpPr>
                <a:spLocks noChangeShapeType="1"/>
              </p:cNvSpPr>
              <p:nvPr/>
            </p:nvSpPr>
            <p:spPr bwMode="auto">
              <a:xfrm>
                <a:off x="1619274" y="4160035"/>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6" name="Line 11"/>
              <p:cNvSpPr>
                <a:spLocks noChangeShapeType="1"/>
              </p:cNvSpPr>
              <p:nvPr/>
            </p:nvSpPr>
            <p:spPr bwMode="auto">
              <a:xfrm>
                <a:off x="1619274" y="4570571"/>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7" name="Line 12"/>
              <p:cNvSpPr>
                <a:spLocks noChangeShapeType="1"/>
              </p:cNvSpPr>
              <p:nvPr/>
            </p:nvSpPr>
            <p:spPr bwMode="auto">
              <a:xfrm>
                <a:off x="1619274" y="497144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28" name="Line 13"/>
              <p:cNvSpPr>
                <a:spLocks noChangeShapeType="1"/>
              </p:cNvSpPr>
              <p:nvPr/>
            </p:nvSpPr>
            <p:spPr bwMode="auto">
              <a:xfrm>
                <a:off x="1619274" y="5381983"/>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grpSp>
        <p:sp>
          <p:nvSpPr>
            <p:cNvPr id="9" name="TextBox 94"/>
            <p:cNvSpPr txBox="1"/>
            <p:nvPr/>
          </p:nvSpPr>
          <p:spPr>
            <a:xfrm>
              <a:off x="4617992" y="5007539"/>
              <a:ext cx="251418" cy="269541"/>
            </a:xfrm>
            <a:prstGeom prst="rect">
              <a:avLst/>
            </a:prstGeom>
            <a:noFill/>
          </p:spPr>
          <p:txBody>
            <a:bodyPr wrap="none" lIns="83973" tIns="41986" rIns="83973" bIns="41986" rtlCol="0">
              <a:spAutoFit/>
            </a:bodyPr>
            <a:lstStyle/>
            <a:p>
              <a:r>
                <a:rPr lang="en-US" altLang="zh-CN" sz="1200" dirty="0">
                  <a:solidFill>
                    <a:srgbClr val="A488A4"/>
                  </a:solidFill>
                </a:rPr>
                <a:t>0</a:t>
              </a:r>
              <a:endParaRPr lang="en-US" altLang="zh-CN" sz="1200" dirty="0">
                <a:solidFill>
                  <a:srgbClr val="A488A4"/>
                </a:solidFill>
              </a:endParaRPr>
            </a:p>
          </p:txBody>
        </p:sp>
        <p:sp>
          <p:nvSpPr>
            <p:cNvPr id="10" name="TextBox 95"/>
            <p:cNvSpPr txBox="1"/>
            <p:nvPr/>
          </p:nvSpPr>
          <p:spPr>
            <a:xfrm>
              <a:off x="4432044" y="4599765"/>
              <a:ext cx="414974" cy="269541"/>
            </a:xfrm>
            <a:prstGeom prst="rect">
              <a:avLst/>
            </a:prstGeom>
            <a:noFill/>
          </p:spPr>
          <p:txBody>
            <a:bodyPr wrap="none" lIns="83973" tIns="41986" rIns="83973" bIns="41986" rtlCol="0">
              <a:spAutoFit/>
            </a:bodyPr>
            <a:lstStyle/>
            <a:p>
              <a:r>
                <a:rPr lang="en-US" altLang="zh-CN" sz="1200">
                  <a:solidFill>
                    <a:srgbClr val="A488A4"/>
                  </a:solidFill>
                </a:rPr>
                <a:t>100</a:t>
              </a:r>
              <a:endParaRPr lang="en-US" altLang="zh-CN" sz="1200">
                <a:solidFill>
                  <a:srgbClr val="A488A4"/>
                </a:solidFill>
              </a:endParaRPr>
            </a:p>
          </p:txBody>
        </p:sp>
        <p:sp>
          <p:nvSpPr>
            <p:cNvPr id="11" name="TextBox 96"/>
            <p:cNvSpPr txBox="1"/>
            <p:nvPr/>
          </p:nvSpPr>
          <p:spPr>
            <a:xfrm>
              <a:off x="4432044" y="4191988"/>
              <a:ext cx="414974" cy="269541"/>
            </a:xfrm>
            <a:prstGeom prst="rect">
              <a:avLst/>
            </a:prstGeom>
            <a:noFill/>
          </p:spPr>
          <p:txBody>
            <a:bodyPr wrap="none" lIns="83973" tIns="41986" rIns="83973" bIns="41986" rtlCol="0">
              <a:spAutoFit/>
            </a:bodyPr>
            <a:lstStyle/>
            <a:p>
              <a:r>
                <a:rPr lang="en-US" altLang="zh-CN" sz="1200" dirty="0">
                  <a:solidFill>
                    <a:srgbClr val="A488A4"/>
                  </a:solidFill>
                </a:rPr>
                <a:t>200</a:t>
              </a:r>
              <a:endParaRPr lang="en-US" altLang="zh-CN" sz="1200" dirty="0">
                <a:solidFill>
                  <a:srgbClr val="A488A4"/>
                </a:solidFill>
              </a:endParaRPr>
            </a:p>
          </p:txBody>
        </p:sp>
        <p:sp>
          <p:nvSpPr>
            <p:cNvPr id="12" name="TextBox 97"/>
            <p:cNvSpPr txBox="1"/>
            <p:nvPr/>
          </p:nvSpPr>
          <p:spPr>
            <a:xfrm>
              <a:off x="4432044" y="3784213"/>
              <a:ext cx="414974" cy="269541"/>
            </a:xfrm>
            <a:prstGeom prst="rect">
              <a:avLst/>
            </a:prstGeom>
            <a:noFill/>
          </p:spPr>
          <p:txBody>
            <a:bodyPr wrap="none" lIns="83973" tIns="41986" rIns="83973" bIns="41986" rtlCol="0">
              <a:spAutoFit/>
            </a:bodyPr>
            <a:lstStyle/>
            <a:p>
              <a:r>
                <a:rPr lang="en-US" altLang="zh-CN" sz="1200" dirty="0">
                  <a:solidFill>
                    <a:srgbClr val="A488A4"/>
                  </a:solidFill>
                </a:rPr>
                <a:t>300</a:t>
              </a:r>
              <a:endParaRPr lang="en-US" altLang="zh-CN" sz="1200" dirty="0">
                <a:solidFill>
                  <a:srgbClr val="A488A4"/>
                </a:solidFill>
              </a:endParaRPr>
            </a:p>
          </p:txBody>
        </p:sp>
        <p:sp>
          <p:nvSpPr>
            <p:cNvPr id="13" name="TextBox 98"/>
            <p:cNvSpPr txBox="1"/>
            <p:nvPr/>
          </p:nvSpPr>
          <p:spPr>
            <a:xfrm>
              <a:off x="4432044" y="3376434"/>
              <a:ext cx="414974" cy="269541"/>
            </a:xfrm>
            <a:prstGeom prst="rect">
              <a:avLst/>
            </a:prstGeom>
            <a:noFill/>
          </p:spPr>
          <p:txBody>
            <a:bodyPr wrap="none" lIns="83973" tIns="41986" rIns="83973" bIns="41986" rtlCol="0">
              <a:spAutoFit/>
            </a:bodyPr>
            <a:lstStyle/>
            <a:p>
              <a:r>
                <a:rPr lang="en-US" altLang="zh-CN" sz="1200">
                  <a:solidFill>
                    <a:srgbClr val="A488A4"/>
                  </a:solidFill>
                </a:rPr>
                <a:t>400</a:t>
              </a:r>
              <a:endParaRPr lang="en-US" altLang="zh-CN" sz="1200">
                <a:solidFill>
                  <a:srgbClr val="A488A4"/>
                </a:solidFill>
              </a:endParaRPr>
            </a:p>
          </p:txBody>
        </p:sp>
        <p:sp>
          <p:nvSpPr>
            <p:cNvPr id="14" name="TextBox 99"/>
            <p:cNvSpPr txBox="1"/>
            <p:nvPr/>
          </p:nvSpPr>
          <p:spPr>
            <a:xfrm>
              <a:off x="4432044" y="2968660"/>
              <a:ext cx="414974" cy="269541"/>
            </a:xfrm>
            <a:prstGeom prst="rect">
              <a:avLst/>
            </a:prstGeom>
            <a:noFill/>
          </p:spPr>
          <p:txBody>
            <a:bodyPr wrap="none" lIns="83973" tIns="41986" rIns="83973" bIns="41986" rtlCol="0">
              <a:spAutoFit/>
            </a:bodyPr>
            <a:lstStyle/>
            <a:p>
              <a:r>
                <a:rPr lang="en-US" altLang="zh-CN" sz="1200" dirty="0">
                  <a:solidFill>
                    <a:srgbClr val="A488A4"/>
                  </a:solidFill>
                </a:rPr>
                <a:t>500</a:t>
              </a:r>
              <a:endParaRPr lang="en-US" altLang="zh-CN" sz="1200" dirty="0">
                <a:solidFill>
                  <a:srgbClr val="A488A4"/>
                </a:solidFill>
              </a:endParaRPr>
            </a:p>
          </p:txBody>
        </p:sp>
        <p:sp>
          <p:nvSpPr>
            <p:cNvPr id="15" name="TextBox 100"/>
            <p:cNvSpPr txBox="1"/>
            <p:nvPr/>
          </p:nvSpPr>
          <p:spPr>
            <a:xfrm>
              <a:off x="4432044" y="2560882"/>
              <a:ext cx="414974" cy="269541"/>
            </a:xfrm>
            <a:prstGeom prst="rect">
              <a:avLst/>
            </a:prstGeom>
            <a:noFill/>
          </p:spPr>
          <p:txBody>
            <a:bodyPr wrap="none" lIns="83973" tIns="41986" rIns="83973" bIns="41986" rtlCol="0">
              <a:spAutoFit/>
            </a:bodyPr>
            <a:lstStyle/>
            <a:p>
              <a:r>
                <a:rPr lang="en-US" altLang="zh-CN" sz="1200" dirty="0">
                  <a:solidFill>
                    <a:srgbClr val="A488A4"/>
                  </a:solidFill>
                </a:rPr>
                <a:t>600</a:t>
              </a:r>
              <a:endParaRPr lang="en-US" altLang="zh-CN" sz="1200" dirty="0">
                <a:solidFill>
                  <a:srgbClr val="A488A4"/>
                </a:solidFill>
              </a:endParaRPr>
            </a:p>
          </p:txBody>
        </p:sp>
        <p:sp>
          <p:nvSpPr>
            <p:cNvPr id="16" name="TextBox 101"/>
            <p:cNvSpPr txBox="1"/>
            <p:nvPr/>
          </p:nvSpPr>
          <p:spPr>
            <a:xfrm>
              <a:off x="4432044" y="2153108"/>
              <a:ext cx="414974" cy="269541"/>
            </a:xfrm>
            <a:prstGeom prst="rect">
              <a:avLst/>
            </a:prstGeom>
            <a:noFill/>
          </p:spPr>
          <p:txBody>
            <a:bodyPr wrap="none" lIns="83973" tIns="41986" rIns="83973" bIns="41986" rtlCol="0">
              <a:spAutoFit/>
            </a:bodyPr>
            <a:lstStyle/>
            <a:p>
              <a:r>
                <a:rPr lang="en-US" altLang="zh-CN" sz="1200" dirty="0">
                  <a:solidFill>
                    <a:srgbClr val="A488A4"/>
                  </a:solidFill>
                </a:rPr>
                <a:t>700</a:t>
              </a:r>
              <a:endParaRPr lang="en-US" altLang="zh-CN" sz="1200" dirty="0">
                <a:solidFill>
                  <a:srgbClr val="A488A4"/>
                </a:solidFill>
              </a:endParaRPr>
            </a:p>
          </p:txBody>
        </p:sp>
        <p:sp>
          <p:nvSpPr>
            <p:cNvPr id="17" name="TextBox 102"/>
            <p:cNvSpPr txBox="1"/>
            <p:nvPr/>
          </p:nvSpPr>
          <p:spPr>
            <a:xfrm>
              <a:off x="5004723" y="5291166"/>
              <a:ext cx="518251" cy="292478"/>
            </a:xfrm>
            <a:prstGeom prst="rect">
              <a:avLst/>
            </a:prstGeom>
            <a:noFill/>
          </p:spPr>
          <p:txBody>
            <a:bodyPr wrap="none" rtlCol="0">
              <a:spAutoFit/>
            </a:bodyPr>
            <a:lstStyle>
              <a:defPPr>
                <a:defRPr lang="zh-CN"/>
              </a:defPPr>
              <a:lvl1pPr>
                <a:defRPr sz="14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sz="1300" dirty="0">
                  <a:solidFill>
                    <a:srgbClr val="A488A4"/>
                  </a:solidFill>
                  <a:latin typeface="+mn-ea"/>
                  <a:ea typeface="+mn-ea"/>
                </a:rPr>
                <a:t>标题</a:t>
              </a:r>
              <a:endParaRPr lang="zh-CN" altLang="en-US" sz="1300" dirty="0">
                <a:solidFill>
                  <a:srgbClr val="A488A4"/>
                </a:solidFill>
                <a:latin typeface="+mn-ea"/>
                <a:ea typeface="+mn-ea"/>
              </a:endParaRPr>
            </a:p>
          </p:txBody>
        </p:sp>
        <p:sp>
          <p:nvSpPr>
            <p:cNvPr id="18" name="TextBox 103"/>
            <p:cNvSpPr txBox="1"/>
            <p:nvPr/>
          </p:nvSpPr>
          <p:spPr>
            <a:xfrm>
              <a:off x="5636630"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sp>
          <p:nvSpPr>
            <p:cNvPr id="19" name="TextBox 104"/>
            <p:cNvSpPr txBox="1"/>
            <p:nvPr/>
          </p:nvSpPr>
          <p:spPr>
            <a:xfrm>
              <a:off x="6268540"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sp>
          <p:nvSpPr>
            <p:cNvPr id="20" name="TextBox 105"/>
            <p:cNvSpPr txBox="1"/>
            <p:nvPr/>
          </p:nvSpPr>
          <p:spPr>
            <a:xfrm>
              <a:off x="6900446"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grpSp>
      <p:grpSp>
        <p:nvGrpSpPr>
          <p:cNvPr id="29" name="组合 28"/>
          <p:cNvGrpSpPr/>
          <p:nvPr/>
        </p:nvGrpSpPr>
        <p:grpSpPr>
          <a:xfrm>
            <a:off x="1042643" y="2274805"/>
            <a:ext cx="3148947" cy="3429480"/>
            <a:chOff x="1041083" y="2153108"/>
            <a:chExt cx="3149918" cy="3430538"/>
          </a:xfrm>
        </p:grpSpPr>
        <p:grpSp>
          <p:nvGrpSpPr>
            <p:cNvPr id="30" name="组合 29"/>
            <p:cNvGrpSpPr/>
            <p:nvPr/>
          </p:nvGrpSpPr>
          <p:grpSpPr>
            <a:xfrm>
              <a:off x="1466875" y="2289427"/>
              <a:ext cx="2724126" cy="2854431"/>
              <a:chOff x="1619274" y="2527552"/>
              <a:chExt cx="4303941" cy="2854431"/>
            </a:xfrm>
          </p:grpSpPr>
          <p:sp>
            <p:nvSpPr>
              <p:cNvPr id="43" name="Line 6"/>
              <p:cNvSpPr>
                <a:spLocks noChangeShapeType="1"/>
              </p:cNvSpPr>
              <p:nvPr/>
            </p:nvSpPr>
            <p:spPr bwMode="auto">
              <a:xfrm>
                <a:off x="1619274" y="2527552"/>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4" name="Line 7"/>
              <p:cNvSpPr>
                <a:spLocks noChangeShapeType="1"/>
              </p:cNvSpPr>
              <p:nvPr/>
            </p:nvSpPr>
            <p:spPr bwMode="auto">
              <a:xfrm>
                <a:off x="1619274" y="293808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5" name="Line 8"/>
              <p:cNvSpPr>
                <a:spLocks noChangeShapeType="1"/>
              </p:cNvSpPr>
              <p:nvPr/>
            </p:nvSpPr>
            <p:spPr bwMode="auto">
              <a:xfrm>
                <a:off x="1619274" y="3338964"/>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6" name="Line 9"/>
              <p:cNvSpPr>
                <a:spLocks noChangeShapeType="1"/>
              </p:cNvSpPr>
              <p:nvPr/>
            </p:nvSpPr>
            <p:spPr bwMode="auto">
              <a:xfrm>
                <a:off x="1619274" y="3749500"/>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7" name="Line 10"/>
              <p:cNvSpPr>
                <a:spLocks noChangeShapeType="1"/>
              </p:cNvSpPr>
              <p:nvPr/>
            </p:nvSpPr>
            <p:spPr bwMode="auto">
              <a:xfrm>
                <a:off x="1619274" y="4160035"/>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8" name="Line 11"/>
              <p:cNvSpPr>
                <a:spLocks noChangeShapeType="1"/>
              </p:cNvSpPr>
              <p:nvPr/>
            </p:nvSpPr>
            <p:spPr bwMode="auto">
              <a:xfrm>
                <a:off x="1619274" y="4570571"/>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49" name="Line 12"/>
              <p:cNvSpPr>
                <a:spLocks noChangeShapeType="1"/>
              </p:cNvSpPr>
              <p:nvPr/>
            </p:nvSpPr>
            <p:spPr bwMode="auto">
              <a:xfrm>
                <a:off x="1619274" y="4971448"/>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sp>
            <p:nvSpPr>
              <p:cNvPr id="50" name="Line 13"/>
              <p:cNvSpPr>
                <a:spLocks noChangeShapeType="1"/>
              </p:cNvSpPr>
              <p:nvPr/>
            </p:nvSpPr>
            <p:spPr bwMode="auto">
              <a:xfrm>
                <a:off x="1619274" y="5381983"/>
                <a:ext cx="4303941" cy="0"/>
              </a:xfrm>
              <a:prstGeom prst="line">
                <a:avLst/>
              </a:prstGeom>
              <a:noFill/>
              <a:ln w="6350" cap="flat">
                <a:solidFill>
                  <a:schemeClr val="bg1">
                    <a:lumMod val="75000"/>
                  </a:schemeClr>
                </a:solidFill>
                <a:prstDash val="solid"/>
                <a:miter lim="800000"/>
              </a:ln>
              <a:extLst>
                <a:ext uri="{909E8E84-426E-40DD-AFC4-6F175D3DCCD1}">
                  <a14:hiddenFill xmlns:a14="http://schemas.microsoft.com/office/drawing/2010/main">
                    <a:noFill/>
                  </a14:hiddenFill>
                </a:ext>
              </a:extLst>
            </p:spPr>
            <p:txBody>
              <a:bodyPr vert="horz" wrap="square" lIns="83973" tIns="41986" rIns="83973" bIns="41986" numCol="1" anchor="t" anchorCtr="0" compatLnSpc="1"/>
              <a:lstStyle/>
              <a:p>
                <a:endParaRPr lang="zh-CN" altLang="en-US" sz="1800"/>
              </a:p>
            </p:txBody>
          </p:sp>
        </p:grpSp>
        <p:sp>
          <p:nvSpPr>
            <p:cNvPr id="31" name="TextBox 94"/>
            <p:cNvSpPr txBox="1"/>
            <p:nvPr/>
          </p:nvSpPr>
          <p:spPr>
            <a:xfrm>
              <a:off x="1227031" y="5007539"/>
              <a:ext cx="251418" cy="269541"/>
            </a:xfrm>
            <a:prstGeom prst="rect">
              <a:avLst/>
            </a:prstGeom>
            <a:noFill/>
          </p:spPr>
          <p:txBody>
            <a:bodyPr wrap="none" lIns="83973" tIns="41986" rIns="83973" bIns="41986" rtlCol="0">
              <a:spAutoFit/>
            </a:bodyPr>
            <a:lstStyle/>
            <a:p>
              <a:r>
                <a:rPr lang="en-US" altLang="zh-CN" sz="1200" dirty="0">
                  <a:solidFill>
                    <a:srgbClr val="A488A4"/>
                  </a:solidFill>
                </a:rPr>
                <a:t>0</a:t>
              </a:r>
              <a:endParaRPr lang="en-US" altLang="zh-CN" sz="1200" dirty="0">
                <a:solidFill>
                  <a:srgbClr val="A488A4"/>
                </a:solidFill>
              </a:endParaRPr>
            </a:p>
          </p:txBody>
        </p:sp>
        <p:sp>
          <p:nvSpPr>
            <p:cNvPr id="32" name="TextBox 95"/>
            <p:cNvSpPr txBox="1"/>
            <p:nvPr/>
          </p:nvSpPr>
          <p:spPr>
            <a:xfrm>
              <a:off x="1041083" y="4599765"/>
              <a:ext cx="414974" cy="269541"/>
            </a:xfrm>
            <a:prstGeom prst="rect">
              <a:avLst/>
            </a:prstGeom>
            <a:noFill/>
          </p:spPr>
          <p:txBody>
            <a:bodyPr wrap="none" lIns="83973" tIns="41986" rIns="83973" bIns="41986" rtlCol="0">
              <a:spAutoFit/>
            </a:bodyPr>
            <a:lstStyle/>
            <a:p>
              <a:r>
                <a:rPr lang="en-US" altLang="zh-CN" sz="1200" dirty="0">
                  <a:solidFill>
                    <a:srgbClr val="A488A4"/>
                  </a:solidFill>
                </a:rPr>
                <a:t>100</a:t>
              </a:r>
              <a:endParaRPr lang="en-US" altLang="zh-CN" sz="1200" dirty="0">
                <a:solidFill>
                  <a:srgbClr val="A488A4"/>
                </a:solidFill>
              </a:endParaRPr>
            </a:p>
          </p:txBody>
        </p:sp>
        <p:sp>
          <p:nvSpPr>
            <p:cNvPr id="33" name="TextBox 96"/>
            <p:cNvSpPr txBox="1"/>
            <p:nvPr/>
          </p:nvSpPr>
          <p:spPr>
            <a:xfrm>
              <a:off x="1041083" y="4191988"/>
              <a:ext cx="414974" cy="269541"/>
            </a:xfrm>
            <a:prstGeom prst="rect">
              <a:avLst/>
            </a:prstGeom>
            <a:noFill/>
          </p:spPr>
          <p:txBody>
            <a:bodyPr wrap="none" lIns="83973" tIns="41986" rIns="83973" bIns="41986" rtlCol="0">
              <a:spAutoFit/>
            </a:bodyPr>
            <a:lstStyle/>
            <a:p>
              <a:r>
                <a:rPr lang="en-US" altLang="zh-CN" sz="1200" dirty="0">
                  <a:solidFill>
                    <a:srgbClr val="A488A4"/>
                  </a:solidFill>
                </a:rPr>
                <a:t>200</a:t>
              </a:r>
              <a:endParaRPr lang="en-US" altLang="zh-CN" sz="1200" dirty="0">
                <a:solidFill>
                  <a:srgbClr val="A488A4"/>
                </a:solidFill>
              </a:endParaRPr>
            </a:p>
          </p:txBody>
        </p:sp>
        <p:sp>
          <p:nvSpPr>
            <p:cNvPr id="34" name="TextBox 97"/>
            <p:cNvSpPr txBox="1"/>
            <p:nvPr/>
          </p:nvSpPr>
          <p:spPr>
            <a:xfrm>
              <a:off x="1041083" y="3784213"/>
              <a:ext cx="414974" cy="269541"/>
            </a:xfrm>
            <a:prstGeom prst="rect">
              <a:avLst/>
            </a:prstGeom>
            <a:noFill/>
          </p:spPr>
          <p:txBody>
            <a:bodyPr wrap="none" lIns="83973" tIns="41986" rIns="83973" bIns="41986" rtlCol="0">
              <a:spAutoFit/>
            </a:bodyPr>
            <a:lstStyle/>
            <a:p>
              <a:r>
                <a:rPr lang="en-US" altLang="zh-CN" sz="1200" dirty="0">
                  <a:solidFill>
                    <a:srgbClr val="A488A4"/>
                  </a:solidFill>
                </a:rPr>
                <a:t>300</a:t>
              </a:r>
              <a:endParaRPr lang="en-US" altLang="zh-CN" sz="1200" dirty="0">
                <a:solidFill>
                  <a:srgbClr val="A488A4"/>
                </a:solidFill>
              </a:endParaRPr>
            </a:p>
          </p:txBody>
        </p:sp>
        <p:sp>
          <p:nvSpPr>
            <p:cNvPr id="35" name="TextBox 98"/>
            <p:cNvSpPr txBox="1"/>
            <p:nvPr/>
          </p:nvSpPr>
          <p:spPr>
            <a:xfrm>
              <a:off x="1041083" y="3376434"/>
              <a:ext cx="414974" cy="269541"/>
            </a:xfrm>
            <a:prstGeom prst="rect">
              <a:avLst/>
            </a:prstGeom>
            <a:noFill/>
          </p:spPr>
          <p:txBody>
            <a:bodyPr wrap="none" lIns="83973" tIns="41986" rIns="83973" bIns="41986" rtlCol="0">
              <a:spAutoFit/>
            </a:bodyPr>
            <a:lstStyle/>
            <a:p>
              <a:r>
                <a:rPr lang="en-US" altLang="zh-CN" sz="1200" dirty="0">
                  <a:solidFill>
                    <a:srgbClr val="A488A4"/>
                  </a:solidFill>
                </a:rPr>
                <a:t>400</a:t>
              </a:r>
              <a:endParaRPr lang="en-US" altLang="zh-CN" sz="1200" dirty="0">
                <a:solidFill>
                  <a:srgbClr val="A488A4"/>
                </a:solidFill>
              </a:endParaRPr>
            </a:p>
          </p:txBody>
        </p:sp>
        <p:sp>
          <p:nvSpPr>
            <p:cNvPr id="36" name="TextBox 99"/>
            <p:cNvSpPr txBox="1"/>
            <p:nvPr/>
          </p:nvSpPr>
          <p:spPr>
            <a:xfrm>
              <a:off x="1041083" y="2968660"/>
              <a:ext cx="414974" cy="269541"/>
            </a:xfrm>
            <a:prstGeom prst="rect">
              <a:avLst/>
            </a:prstGeom>
            <a:noFill/>
          </p:spPr>
          <p:txBody>
            <a:bodyPr wrap="none" lIns="83973" tIns="41986" rIns="83973" bIns="41986" rtlCol="0">
              <a:spAutoFit/>
            </a:bodyPr>
            <a:lstStyle/>
            <a:p>
              <a:r>
                <a:rPr lang="en-US" altLang="zh-CN" sz="1200" dirty="0">
                  <a:solidFill>
                    <a:srgbClr val="A488A4"/>
                  </a:solidFill>
                </a:rPr>
                <a:t>500</a:t>
              </a:r>
              <a:endParaRPr lang="en-US" altLang="zh-CN" sz="1200" dirty="0">
                <a:solidFill>
                  <a:srgbClr val="A488A4"/>
                </a:solidFill>
              </a:endParaRPr>
            </a:p>
          </p:txBody>
        </p:sp>
        <p:sp>
          <p:nvSpPr>
            <p:cNvPr id="37" name="TextBox 100"/>
            <p:cNvSpPr txBox="1"/>
            <p:nvPr/>
          </p:nvSpPr>
          <p:spPr>
            <a:xfrm>
              <a:off x="1041083" y="2560882"/>
              <a:ext cx="414974" cy="269541"/>
            </a:xfrm>
            <a:prstGeom prst="rect">
              <a:avLst/>
            </a:prstGeom>
            <a:noFill/>
          </p:spPr>
          <p:txBody>
            <a:bodyPr wrap="none" lIns="83973" tIns="41986" rIns="83973" bIns="41986" rtlCol="0">
              <a:spAutoFit/>
            </a:bodyPr>
            <a:lstStyle/>
            <a:p>
              <a:r>
                <a:rPr lang="en-US" altLang="zh-CN" sz="1200" dirty="0">
                  <a:solidFill>
                    <a:srgbClr val="A488A4"/>
                  </a:solidFill>
                </a:rPr>
                <a:t>600</a:t>
              </a:r>
              <a:endParaRPr lang="en-US" altLang="zh-CN" sz="1200" dirty="0">
                <a:solidFill>
                  <a:srgbClr val="A488A4"/>
                </a:solidFill>
              </a:endParaRPr>
            </a:p>
          </p:txBody>
        </p:sp>
        <p:sp>
          <p:nvSpPr>
            <p:cNvPr id="38" name="TextBox 101"/>
            <p:cNvSpPr txBox="1"/>
            <p:nvPr/>
          </p:nvSpPr>
          <p:spPr>
            <a:xfrm>
              <a:off x="1041083" y="2153108"/>
              <a:ext cx="414974" cy="269541"/>
            </a:xfrm>
            <a:prstGeom prst="rect">
              <a:avLst/>
            </a:prstGeom>
            <a:noFill/>
          </p:spPr>
          <p:txBody>
            <a:bodyPr wrap="none" lIns="83973" tIns="41986" rIns="83973" bIns="41986" rtlCol="0">
              <a:spAutoFit/>
            </a:bodyPr>
            <a:lstStyle/>
            <a:p>
              <a:r>
                <a:rPr lang="en-US" altLang="zh-CN" sz="1200" dirty="0">
                  <a:solidFill>
                    <a:srgbClr val="A488A4"/>
                  </a:solidFill>
                </a:rPr>
                <a:t>700</a:t>
              </a:r>
              <a:endParaRPr lang="en-US" altLang="zh-CN" sz="1200" dirty="0">
                <a:solidFill>
                  <a:srgbClr val="A488A4"/>
                </a:solidFill>
              </a:endParaRPr>
            </a:p>
          </p:txBody>
        </p:sp>
        <p:sp>
          <p:nvSpPr>
            <p:cNvPr id="39" name="TextBox 102"/>
            <p:cNvSpPr txBox="1"/>
            <p:nvPr/>
          </p:nvSpPr>
          <p:spPr>
            <a:xfrm>
              <a:off x="1613762" y="5291166"/>
              <a:ext cx="518251" cy="292478"/>
            </a:xfrm>
            <a:prstGeom prst="rect">
              <a:avLst/>
            </a:prstGeom>
            <a:noFill/>
          </p:spPr>
          <p:txBody>
            <a:bodyPr wrap="none" rtlCol="0">
              <a:spAutoFit/>
            </a:bodyPr>
            <a:lstStyle>
              <a:defPPr>
                <a:defRPr lang="zh-CN"/>
              </a:defPPr>
              <a:lvl1pPr>
                <a:defRPr sz="14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sz="1300" dirty="0">
                  <a:solidFill>
                    <a:srgbClr val="A488A4"/>
                  </a:solidFill>
                  <a:latin typeface="+mn-ea"/>
                  <a:ea typeface="+mn-ea"/>
                </a:rPr>
                <a:t>标题</a:t>
              </a:r>
              <a:endParaRPr lang="zh-CN" altLang="en-US" sz="1300" dirty="0">
                <a:solidFill>
                  <a:srgbClr val="A488A4"/>
                </a:solidFill>
                <a:latin typeface="+mn-ea"/>
                <a:ea typeface="+mn-ea"/>
              </a:endParaRPr>
            </a:p>
          </p:txBody>
        </p:sp>
        <p:sp>
          <p:nvSpPr>
            <p:cNvPr id="40" name="TextBox 103"/>
            <p:cNvSpPr txBox="1"/>
            <p:nvPr/>
          </p:nvSpPr>
          <p:spPr>
            <a:xfrm>
              <a:off x="2245669"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sp>
          <p:nvSpPr>
            <p:cNvPr id="41" name="TextBox 104"/>
            <p:cNvSpPr txBox="1"/>
            <p:nvPr/>
          </p:nvSpPr>
          <p:spPr>
            <a:xfrm>
              <a:off x="2877579"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sp>
          <p:nvSpPr>
            <p:cNvPr id="42" name="TextBox 105"/>
            <p:cNvSpPr txBox="1"/>
            <p:nvPr/>
          </p:nvSpPr>
          <p:spPr>
            <a:xfrm>
              <a:off x="3509485" y="5291168"/>
              <a:ext cx="518251" cy="292478"/>
            </a:xfrm>
            <a:prstGeom prst="rect">
              <a:avLst/>
            </a:prstGeom>
            <a:noFill/>
          </p:spPr>
          <p:txBody>
            <a:bodyPr wrap="none" rtlCol="0">
              <a:spAutoFit/>
            </a:bodyPr>
            <a:lstStyle>
              <a:defPPr>
                <a:defRPr lang="zh-CN"/>
              </a:defPPr>
              <a:lvl1pPr>
                <a:defRPr sz="1300" spc="0">
                  <a:gradFill flip="none" rotWithShape="1">
                    <a:gsLst>
                      <a:gs pos="100000">
                        <a:srgbClr val="D49D57"/>
                      </a:gs>
                      <a:gs pos="30000">
                        <a:srgbClr val="F9EDD8"/>
                      </a:gs>
                      <a:gs pos="0">
                        <a:srgbClr val="F4DEBD"/>
                      </a:gs>
                    </a:gsLst>
                    <a:lin ang="5400000" scaled="1"/>
                    <a:tileRect/>
                  </a:gradFill>
                  <a:latin typeface="微软雅黑" panose="020B0503020204020204" charset="-122"/>
                  <a:ea typeface="微软雅黑" panose="020B0503020204020204" charset="-122"/>
                </a:defRPr>
              </a:lvl1pPr>
            </a:lstStyle>
            <a:p>
              <a:r>
                <a:rPr lang="zh-CN" altLang="en-US" dirty="0">
                  <a:solidFill>
                    <a:srgbClr val="A488A4"/>
                  </a:solidFill>
                  <a:latin typeface="+mn-ea"/>
                  <a:ea typeface="+mn-ea"/>
                </a:rPr>
                <a:t>标题</a:t>
              </a:r>
              <a:endParaRPr lang="zh-CN" altLang="en-US" dirty="0">
                <a:solidFill>
                  <a:srgbClr val="A488A4"/>
                </a:solidFill>
                <a:latin typeface="+mn-ea"/>
                <a:ea typeface="+mn-ea"/>
              </a:endParaRPr>
            </a:p>
          </p:txBody>
        </p:sp>
      </p:grpSp>
      <p:sp>
        <p:nvSpPr>
          <p:cNvPr id="51" name="Rectangle 15"/>
          <p:cNvSpPr>
            <a:spLocks noChangeArrowheads="1"/>
          </p:cNvSpPr>
          <p:nvPr/>
        </p:nvSpPr>
        <p:spPr bwMode="auto">
          <a:xfrm>
            <a:off x="3701154" y="2747910"/>
            <a:ext cx="136189" cy="2516725"/>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2" name="Rectangle 17"/>
          <p:cNvSpPr>
            <a:spLocks noChangeArrowheads="1"/>
          </p:cNvSpPr>
          <p:nvPr/>
        </p:nvSpPr>
        <p:spPr bwMode="auto">
          <a:xfrm>
            <a:off x="3068661" y="3464424"/>
            <a:ext cx="137753" cy="1800211"/>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3" name="Rectangle 20"/>
          <p:cNvSpPr>
            <a:spLocks noChangeArrowheads="1"/>
          </p:cNvSpPr>
          <p:nvPr/>
        </p:nvSpPr>
        <p:spPr bwMode="auto">
          <a:xfrm>
            <a:off x="2439295" y="3343469"/>
            <a:ext cx="133058" cy="1921166"/>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4" name="Rectangle 22"/>
          <p:cNvSpPr>
            <a:spLocks noChangeArrowheads="1"/>
          </p:cNvSpPr>
          <p:nvPr/>
        </p:nvSpPr>
        <p:spPr bwMode="auto">
          <a:xfrm>
            <a:off x="1805235" y="4158769"/>
            <a:ext cx="137753" cy="1105865"/>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5" name="TextBox 108"/>
          <p:cNvSpPr txBox="1"/>
          <p:nvPr/>
        </p:nvSpPr>
        <p:spPr>
          <a:xfrm>
            <a:off x="1629003" y="3729682"/>
            <a:ext cx="491789" cy="330885"/>
          </a:xfrm>
          <a:prstGeom prst="rect">
            <a:avLst/>
          </a:prstGeom>
          <a:noFill/>
          <a:ln w="9525">
            <a:noFill/>
          </a:ln>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290</a:t>
            </a:r>
            <a:endParaRPr lang="en-US" altLang="zh-CN" sz="1600" dirty="0">
              <a:solidFill>
                <a:srgbClr val="A488A4"/>
              </a:solidFill>
            </a:endParaRPr>
          </a:p>
        </p:txBody>
      </p:sp>
      <p:sp>
        <p:nvSpPr>
          <p:cNvPr id="56" name="TextBox 108"/>
          <p:cNvSpPr txBox="1"/>
          <p:nvPr/>
        </p:nvSpPr>
        <p:spPr>
          <a:xfrm>
            <a:off x="2259931" y="2903017"/>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490</a:t>
            </a:r>
            <a:endParaRPr lang="en-US" altLang="zh-CN" sz="1600" dirty="0">
              <a:solidFill>
                <a:srgbClr val="A488A4"/>
              </a:solidFill>
            </a:endParaRPr>
          </a:p>
        </p:txBody>
      </p:sp>
      <p:sp>
        <p:nvSpPr>
          <p:cNvPr id="57" name="TextBox 108"/>
          <p:cNvSpPr txBox="1"/>
          <p:nvPr/>
        </p:nvSpPr>
        <p:spPr>
          <a:xfrm>
            <a:off x="2886328" y="2903017"/>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450</a:t>
            </a:r>
            <a:endParaRPr lang="en-US" altLang="zh-CN" sz="1600" dirty="0">
              <a:solidFill>
                <a:srgbClr val="A488A4"/>
              </a:solidFill>
            </a:endParaRPr>
          </a:p>
        </p:txBody>
      </p:sp>
      <p:sp>
        <p:nvSpPr>
          <p:cNvPr id="58" name="TextBox 108"/>
          <p:cNvSpPr txBox="1"/>
          <p:nvPr/>
        </p:nvSpPr>
        <p:spPr>
          <a:xfrm>
            <a:off x="3523356" y="2417886"/>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610</a:t>
            </a:r>
            <a:endParaRPr lang="en-US" altLang="zh-CN" sz="1600" dirty="0">
              <a:solidFill>
                <a:srgbClr val="A488A4"/>
              </a:solidFill>
            </a:endParaRPr>
          </a:p>
        </p:txBody>
      </p:sp>
      <p:sp>
        <p:nvSpPr>
          <p:cNvPr id="59" name="Rectangle 15"/>
          <p:cNvSpPr>
            <a:spLocks noChangeArrowheads="1"/>
          </p:cNvSpPr>
          <p:nvPr/>
        </p:nvSpPr>
        <p:spPr bwMode="auto">
          <a:xfrm>
            <a:off x="10168097" y="4033407"/>
            <a:ext cx="136189" cy="1231229"/>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60" name="Rectangle 17"/>
          <p:cNvSpPr>
            <a:spLocks noChangeArrowheads="1"/>
          </p:cNvSpPr>
          <p:nvPr/>
        </p:nvSpPr>
        <p:spPr bwMode="auto">
          <a:xfrm>
            <a:off x="9535604" y="3464424"/>
            <a:ext cx="137753" cy="1800211"/>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61" name="Rectangle 20"/>
          <p:cNvSpPr>
            <a:spLocks noChangeArrowheads="1"/>
          </p:cNvSpPr>
          <p:nvPr/>
        </p:nvSpPr>
        <p:spPr bwMode="auto">
          <a:xfrm>
            <a:off x="8906239" y="3824065"/>
            <a:ext cx="134624" cy="1440570"/>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62" name="Rectangle 22"/>
          <p:cNvSpPr>
            <a:spLocks noChangeArrowheads="1"/>
          </p:cNvSpPr>
          <p:nvPr/>
        </p:nvSpPr>
        <p:spPr bwMode="auto">
          <a:xfrm>
            <a:off x="8272175" y="3231902"/>
            <a:ext cx="137755" cy="2032734"/>
          </a:xfrm>
          <a:prstGeom prst="roundRect">
            <a:avLst>
              <a:gd name="adj" fmla="val 50000"/>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63" name="TextBox 108"/>
          <p:cNvSpPr txBox="1"/>
          <p:nvPr/>
        </p:nvSpPr>
        <p:spPr>
          <a:xfrm>
            <a:off x="8095946" y="2875646"/>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500</a:t>
            </a:r>
            <a:endParaRPr lang="en-US" altLang="zh-CN" sz="1600" dirty="0">
              <a:solidFill>
                <a:srgbClr val="A488A4"/>
              </a:solidFill>
            </a:endParaRPr>
          </a:p>
        </p:txBody>
      </p:sp>
      <p:sp>
        <p:nvSpPr>
          <p:cNvPr id="64" name="TextBox 108"/>
          <p:cNvSpPr txBox="1"/>
          <p:nvPr/>
        </p:nvSpPr>
        <p:spPr>
          <a:xfrm>
            <a:off x="8726874" y="3334841"/>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350</a:t>
            </a:r>
            <a:endParaRPr lang="en-US" altLang="zh-CN" sz="1600" dirty="0">
              <a:solidFill>
                <a:srgbClr val="A488A4"/>
              </a:solidFill>
            </a:endParaRPr>
          </a:p>
        </p:txBody>
      </p:sp>
      <p:sp>
        <p:nvSpPr>
          <p:cNvPr id="65" name="TextBox 108"/>
          <p:cNvSpPr txBox="1"/>
          <p:nvPr/>
        </p:nvSpPr>
        <p:spPr>
          <a:xfrm>
            <a:off x="9353270" y="2905185"/>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450</a:t>
            </a:r>
            <a:endParaRPr lang="en-US" altLang="zh-CN" sz="1600" dirty="0">
              <a:solidFill>
                <a:srgbClr val="A488A4"/>
              </a:solidFill>
            </a:endParaRPr>
          </a:p>
        </p:txBody>
      </p:sp>
      <p:sp>
        <p:nvSpPr>
          <p:cNvPr id="66" name="TextBox 108"/>
          <p:cNvSpPr txBox="1"/>
          <p:nvPr/>
        </p:nvSpPr>
        <p:spPr>
          <a:xfrm>
            <a:off x="9990299" y="3667980"/>
            <a:ext cx="491789" cy="330885"/>
          </a:xfrm>
          <a:prstGeom prst="rect">
            <a:avLst/>
          </a:prstGeom>
          <a:noFill/>
        </p:spPr>
        <p:txBody>
          <a:bodyPr wrap="none" lIns="83973" tIns="41986" rIns="83973" bIns="41986" rtlCol="0">
            <a:spAutoFit/>
          </a:bodyPr>
          <a:lstStyle>
            <a:defPPr>
              <a:defRPr lang="zh-CN"/>
            </a:defPPr>
            <a:lvl1pPr>
              <a:defRPr sz="1300">
                <a:solidFill>
                  <a:srgbClr val="F4DEBD"/>
                </a:solidFill>
              </a:defRPr>
            </a:lvl1pPr>
          </a:lstStyle>
          <a:p>
            <a:pPr algn="ctr"/>
            <a:r>
              <a:rPr lang="en-US" altLang="zh-CN" sz="1600" dirty="0">
                <a:solidFill>
                  <a:srgbClr val="A488A4"/>
                </a:solidFill>
              </a:rPr>
              <a:t>300</a:t>
            </a:r>
            <a:endParaRPr lang="en-US" altLang="zh-CN" sz="1600" dirty="0">
              <a:solidFill>
                <a:srgbClr val="A488A4"/>
              </a:solidFill>
            </a:endParaRPr>
          </a:p>
        </p:txBody>
      </p:sp>
      <p:sp>
        <p:nvSpPr>
          <p:cNvPr id="67" name="文本框 66"/>
          <p:cNvSpPr txBox="1"/>
          <p:nvPr/>
        </p:nvSpPr>
        <p:spPr>
          <a:xfrm>
            <a:off x="4744085" y="2386965"/>
            <a:ext cx="202184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rPr>
              <a:t> </a:t>
            </a:r>
            <a:r>
              <a:rPr lang="zh-CN" altLang="en-US" sz="1600" noProof="0" dirty="0">
                <a:ln>
                  <a:noFill/>
                </a:ln>
                <a:solidFill>
                  <a:srgbClr val="A488A4"/>
                </a:solidFill>
                <a:uLnTx/>
                <a:uFillTx/>
                <a:latin typeface="微软雅黑" panose="020B0503020204020204" charset="-122"/>
                <a:ea typeface="微软雅黑" panose="020B0503020204020204" charset="-122"/>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68" name="Text Placeholder 32"/>
          <p:cNvSpPr txBox="1"/>
          <p:nvPr/>
        </p:nvSpPr>
        <p:spPr>
          <a:xfrm>
            <a:off x="4848151" y="2973221"/>
            <a:ext cx="2054259" cy="6944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nvGrpSpPr>
          <p:cNvPr id="4" name="组合 3"/>
          <p:cNvGrpSpPr/>
          <p:nvPr/>
        </p:nvGrpSpPr>
        <p:grpSpPr>
          <a:xfrm>
            <a:off x="265430" y="369570"/>
            <a:ext cx="6005830" cy="860425"/>
            <a:chOff x="418" y="582"/>
            <a:chExt cx="9458" cy="1355"/>
          </a:xfrm>
        </p:grpSpPr>
        <p:sp>
          <p:nvSpPr>
            <p:cNvPr id="5" name="文本框 4"/>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6" name="燕尾形箭头 5"/>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70"/>
          <p:cNvSpPr txBox="1"/>
          <p:nvPr/>
        </p:nvSpPr>
        <p:spPr>
          <a:xfrm>
            <a:off x="4756785" y="4319905"/>
            <a:ext cx="2600960" cy="3371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72" name="Text Placeholder 32"/>
          <p:cNvSpPr txBox="1"/>
          <p:nvPr/>
        </p:nvSpPr>
        <p:spPr>
          <a:xfrm>
            <a:off x="4848151" y="4854091"/>
            <a:ext cx="2054259" cy="694428"/>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tile tx="25400" ty="-254000" sx="100000" sy="100000" flip="x" algn="tr"/>
        </a:blipFill>
        <a:effectLst/>
      </p:bgPr>
    </p:bg>
    <p:spTree>
      <p:nvGrpSpPr>
        <p:cNvPr id="1" name=""/>
        <p:cNvGrpSpPr/>
        <p:nvPr/>
      </p:nvGrpSpPr>
      <p:grpSpPr>
        <a:xfrm>
          <a:off x="0" y="0"/>
          <a:ext cx="0" cy="0"/>
          <a:chOff x="0" y="0"/>
          <a:chExt cx="0" cy="0"/>
        </a:xfrm>
      </p:grpSpPr>
      <p:sp>
        <p:nvSpPr>
          <p:cNvPr id="2" name="矩形 1"/>
          <p:cNvSpPr/>
          <p:nvPr/>
        </p:nvSpPr>
        <p:spPr>
          <a:xfrm>
            <a:off x="0" y="318"/>
            <a:ext cx="12192000" cy="6857365"/>
          </a:xfrm>
          <a:prstGeom prst="rect">
            <a:avLst/>
          </a:prstGeom>
          <a:solidFill>
            <a:srgbClr val="A488A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635"/>
            <a:ext cx="12192000" cy="6857365"/>
          </a:xfrm>
          <a:prstGeom prst="rect">
            <a:avLst/>
          </a:prstGeom>
          <a:solidFill>
            <a:srgbClr val="A488A4">
              <a:alpha val="1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072085" y="0"/>
            <a:ext cx="10120550" cy="6858000"/>
          </a:xfrm>
          <a:custGeom>
            <a:avLst/>
            <a:gdLst/>
            <a:ahLst/>
            <a:cxnLst>
              <a:cxn ang="3">
                <a:pos x="hc" y="t"/>
              </a:cxn>
              <a:cxn ang="cd2">
                <a:pos x="l" y="vc"/>
              </a:cxn>
              <a:cxn ang="cd4">
                <a:pos x="hc" y="b"/>
              </a:cxn>
              <a:cxn ang="0">
                <a:pos x="r" y="vc"/>
              </a:cxn>
            </a:cxnLst>
            <a:rect l="l" t="t" r="r" b="b"/>
            <a:pathLst>
              <a:path w="15938" h="10800">
                <a:moveTo>
                  <a:pt x="4697" y="0"/>
                </a:moveTo>
                <a:lnTo>
                  <a:pt x="15938" y="0"/>
                </a:lnTo>
                <a:lnTo>
                  <a:pt x="15938" y="10800"/>
                </a:lnTo>
                <a:lnTo>
                  <a:pt x="0" y="10800"/>
                </a:lnTo>
                <a:lnTo>
                  <a:pt x="4697" y="0"/>
                </a:lnTo>
                <a:close/>
              </a:path>
            </a:pathLst>
          </a:custGeom>
          <a:solidFill>
            <a:srgbClr val="F1EBFA">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2" name="文本框 21"/>
          <p:cNvSpPr txBox="1"/>
          <p:nvPr/>
        </p:nvSpPr>
        <p:spPr>
          <a:xfrm>
            <a:off x="5544185" y="1867535"/>
            <a:ext cx="5193030" cy="860425"/>
          </a:xfrm>
          <a:prstGeom prst="rect">
            <a:avLst/>
          </a:prstGeom>
          <a:noFill/>
        </p:spPr>
        <p:txBody>
          <a:bodyPr vert="horz" wrap="square" rtlCol="0">
            <a:spAutoFit/>
          </a:bodyPr>
          <a:lstStyle/>
          <a:p>
            <a:pPr algn="l"/>
            <a:r>
              <a:rPr lang="zh-CN" altLang="en-US" sz="5000" b="1">
                <a:solidFill>
                  <a:srgbClr val="A488A4"/>
                </a:solidFill>
              </a:rPr>
              <a:t>总结</a:t>
            </a:r>
            <a:endParaRPr lang="zh-CN" altLang="en-US" sz="5000" b="1">
              <a:solidFill>
                <a:srgbClr val="A488A4"/>
              </a:solidFill>
            </a:endParaRPr>
          </a:p>
        </p:txBody>
      </p:sp>
      <p:sp>
        <p:nvSpPr>
          <p:cNvPr id="10" name="文本框 9"/>
          <p:cNvSpPr txBox="1"/>
          <p:nvPr/>
        </p:nvSpPr>
        <p:spPr>
          <a:xfrm>
            <a:off x="5544185" y="3106420"/>
            <a:ext cx="5636895" cy="64516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a:solidFill>
                <a:srgbClr val="A488A4"/>
              </a:solidFill>
            </a:endParaRPr>
          </a:p>
        </p:txBody>
      </p:sp>
      <p:sp>
        <p:nvSpPr>
          <p:cNvPr id="11" name="文本框 10"/>
          <p:cNvSpPr txBox="1"/>
          <p:nvPr/>
        </p:nvSpPr>
        <p:spPr>
          <a:xfrm>
            <a:off x="5544185" y="4132580"/>
            <a:ext cx="5414645" cy="645160"/>
          </a:xfrm>
          <a:prstGeom prst="rect">
            <a:avLst/>
          </a:prstGeom>
          <a:noFill/>
        </p:spPr>
        <p:txBody>
          <a:bodyPr wrap="square" rtlCol="0">
            <a:spAutoFit/>
          </a:bodyPr>
          <a:lstStyle/>
          <a:p>
            <a:r>
              <a:rPr lang="zh-CN" altLang="en-US">
                <a:solidFill>
                  <a:srgbClr val="A488A4"/>
                </a:solidFill>
                <a:sym typeface="+mn-ea"/>
              </a:rPr>
              <a:t>Click the text box to edit, enter the relevant content, click the text box to edit, enter the relevant content</a:t>
            </a:r>
            <a:r>
              <a:rPr lang="en-US" altLang="zh-CN">
                <a:solidFill>
                  <a:srgbClr val="A488A4"/>
                </a:solidFill>
                <a:sym typeface="+mn-ea"/>
              </a:rPr>
              <a:t>.</a:t>
            </a:r>
            <a:endParaRPr lang="zh-CN" altLang="en-US">
              <a:solidFill>
                <a:srgbClr val="A488A4"/>
              </a:solidFill>
              <a:sym typeface="+mn-ea"/>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Sahaza Delis 王双卿 - 樱花大道 -2022(2)"/>
          <p:cNvPicPr>
            <a:picLocks noChangeAspect="1"/>
          </p:cNvPicPr>
          <p:nvPr/>
        </p:nvPicPr>
        <p:blipFill>
          <a:blip r:embed="rId1">
            <a:alphaModFix amt="65000"/>
          </a:blip>
          <a:srcRect t="7092" b="7960"/>
          <a:stretch>
            <a:fillRect/>
          </a:stretch>
        </p:blipFill>
        <p:spPr>
          <a:xfrm>
            <a:off x="0" y="0"/>
            <a:ext cx="12217400" cy="6857365"/>
          </a:xfrm>
          <a:prstGeom prst="rect">
            <a:avLst/>
          </a:prstGeom>
        </p:spPr>
      </p:pic>
      <p:sp>
        <p:nvSpPr>
          <p:cNvPr id="3" name="矩形 2"/>
          <p:cNvSpPr/>
          <p:nvPr/>
        </p:nvSpPr>
        <p:spPr>
          <a:xfrm>
            <a:off x="0" y="0"/>
            <a:ext cx="12192000" cy="6858000"/>
          </a:xfrm>
          <a:prstGeom prst="rect">
            <a:avLst/>
          </a:prstGeom>
          <a:solidFill>
            <a:srgbClr val="A6ADD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857557" y="841894"/>
            <a:ext cx="10502285" cy="5173576"/>
          </a:xfrm>
          <a:prstGeom prst="roundRect">
            <a:avLst/>
          </a:prstGeom>
          <a:solidFill>
            <a:srgbClr val="F1EBFA">
              <a:alpha val="60000"/>
            </a:srgbClr>
          </a:solidFill>
          <a:ln w="127000">
            <a:solidFill>
              <a:srgbClr val="B8A2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4837747" y="864099"/>
            <a:ext cx="2516505" cy="1168400"/>
          </a:xfrm>
          <a:prstGeom prst="rect">
            <a:avLst/>
          </a:prstGeom>
          <a:noFill/>
        </p:spPr>
        <p:txBody>
          <a:bodyPr wrap="square" rtlCol="0">
            <a:spAutoFit/>
          </a:bodyPr>
          <a:lstStyle/>
          <a:p>
            <a:pPr algn="ctr"/>
            <a:r>
              <a:rPr lang="zh-CN" altLang="en-US" sz="7000" b="1" dirty="0">
                <a:solidFill>
                  <a:srgbClr val="A488A4"/>
                </a:solidFill>
              </a:rPr>
              <a:t>目录</a:t>
            </a:r>
            <a:endParaRPr lang="zh-CN" altLang="en-US" sz="7000" b="1" dirty="0">
              <a:solidFill>
                <a:srgbClr val="A488A4"/>
              </a:solidFill>
            </a:endParaRPr>
          </a:p>
        </p:txBody>
      </p:sp>
      <p:grpSp>
        <p:nvGrpSpPr>
          <p:cNvPr id="10" name="组合 9"/>
          <p:cNvGrpSpPr/>
          <p:nvPr/>
        </p:nvGrpSpPr>
        <p:grpSpPr>
          <a:xfrm>
            <a:off x="2016125" y="2080192"/>
            <a:ext cx="1259840" cy="1259840"/>
            <a:chOff x="3105" y="3311"/>
            <a:chExt cx="1984" cy="1984"/>
          </a:xfrm>
        </p:grpSpPr>
        <p:sp>
          <p:nvSpPr>
            <p:cNvPr id="2" name="椭圆 1"/>
            <p:cNvSpPr/>
            <p:nvPr/>
          </p:nvSpPr>
          <p:spPr>
            <a:xfrm>
              <a:off x="3105" y="3311"/>
              <a:ext cx="1984" cy="1984"/>
            </a:xfrm>
            <a:prstGeom prst="ellipse">
              <a:avLst/>
            </a:prstGeom>
            <a:solidFill>
              <a:srgbClr val="B8A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725" y="3650"/>
              <a:ext cx="744" cy="1307"/>
            </a:xfrm>
            <a:prstGeom prst="rect">
              <a:avLst/>
            </a:prstGeom>
            <a:noFill/>
          </p:spPr>
          <p:txBody>
            <a:bodyPr wrap="square" rtlCol="0">
              <a:spAutoFit/>
            </a:bodyPr>
            <a:lstStyle/>
            <a:p>
              <a:pPr algn="ctr"/>
              <a:r>
                <a:rPr lang="en-US" altLang="zh-CN" sz="4800" b="1">
                  <a:solidFill>
                    <a:schemeClr val="bg1"/>
                  </a:solidFill>
                  <a:latin typeface="微软雅黑" panose="020B0503020204020204" charset="-122"/>
                  <a:ea typeface="微软雅黑" panose="020B0503020204020204" charset="-122"/>
                </a:rPr>
                <a:t>1</a:t>
              </a:r>
              <a:endParaRPr lang="en-US" altLang="zh-CN" sz="4800" b="1">
                <a:solidFill>
                  <a:schemeClr val="bg1"/>
                </a:solidFill>
                <a:latin typeface="微软雅黑" panose="020B0503020204020204" charset="-122"/>
                <a:ea typeface="微软雅黑" panose="020B0503020204020204" charset="-122"/>
              </a:endParaRPr>
            </a:p>
          </p:txBody>
        </p:sp>
      </p:grpSp>
      <p:grpSp>
        <p:nvGrpSpPr>
          <p:cNvPr id="11" name="组合 10"/>
          <p:cNvGrpSpPr/>
          <p:nvPr/>
        </p:nvGrpSpPr>
        <p:grpSpPr>
          <a:xfrm>
            <a:off x="6616382" y="2080192"/>
            <a:ext cx="1259840" cy="1259840"/>
            <a:chOff x="3105" y="3311"/>
            <a:chExt cx="1984" cy="1984"/>
          </a:xfrm>
        </p:grpSpPr>
        <p:sp>
          <p:nvSpPr>
            <p:cNvPr id="12" name="椭圆 11"/>
            <p:cNvSpPr/>
            <p:nvPr/>
          </p:nvSpPr>
          <p:spPr>
            <a:xfrm>
              <a:off x="3105" y="3311"/>
              <a:ext cx="1984" cy="1984"/>
            </a:xfrm>
            <a:prstGeom prst="ellipse">
              <a:avLst/>
            </a:prstGeom>
            <a:solidFill>
              <a:srgbClr val="B8A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725" y="3650"/>
              <a:ext cx="744" cy="1307"/>
            </a:xfrm>
            <a:prstGeom prst="rect">
              <a:avLst/>
            </a:prstGeom>
            <a:noFill/>
          </p:spPr>
          <p:txBody>
            <a:bodyPr wrap="square" rtlCol="0">
              <a:spAutoFit/>
            </a:bodyPr>
            <a:lstStyle/>
            <a:p>
              <a:pPr algn="ctr"/>
              <a:r>
                <a:rPr lang="en-US" altLang="zh-CN" sz="4800" b="1">
                  <a:solidFill>
                    <a:schemeClr val="bg1"/>
                  </a:solidFill>
                  <a:latin typeface="微软雅黑" panose="020B0503020204020204" charset="-122"/>
                  <a:ea typeface="微软雅黑" panose="020B0503020204020204" charset="-122"/>
                </a:rPr>
                <a:t>3</a:t>
              </a:r>
              <a:endParaRPr lang="en-US" altLang="zh-CN" sz="4800" b="1">
                <a:solidFill>
                  <a:schemeClr val="bg1"/>
                </a:solidFill>
                <a:latin typeface="微软雅黑" panose="020B0503020204020204" charset="-122"/>
                <a:ea typeface="微软雅黑" panose="020B0503020204020204" charset="-122"/>
              </a:endParaRPr>
            </a:p>
          </p:txBody>
        </p:sp>
      </p:grpSp>
      <p:grpSp>
        <p:nvGrpSpPr>
          <p:cNvPr id="14" name="组合 13"/>
          <p:cNvGrpSpPr/>
          <p:nvPr/>
        </p:nvGrpSpPr>
        <p:grpSpPr>
          <a:xfrm>
            <a:off x="4364990" y="2080192"/>
            <a:ext cx="1259840" cy="1259840"/>
            <a:chOff x="3105" y="3311"/>
            <a:chExt cx="1984" cy="1984"/>
          </a:xfrm>
        </p:grpSpPr>
        <p:sp>
          <p:nvSpPr>
            <p:cNvPr id="15" name="椭圆 14"/>
            <p:cNvSpPr/>
            <p:nvPr/>
          </p:nvSpPr>
          <p:spPr>
            <a:xfrm>
              <a:off x="3105" y="3311"/>
              <a:ext cx="1984" cy="1984"/>
            </a:xfrm>
            <a:prstGeom prst="ellipse">
              <a:avLst/>
            </a:prstGeom>
            <a:solidFill>
              <a:srgbClr val="B8A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725" y="3650"/>
              <a:ext cx="744" cy="1307"/>
            </a:xfrm>
            <a:prstGeom prst="rect">
              <a:avLst/>
            </a:prstGeom>
            <a:noFill/>
          </p:spPr>
          <p:txBody>
            <a:bodyPr wrap="square" rtlCol="0">
              <a:spAutoFit/>
            </a:bodyPr>
            <a:lstStyle/>
            <a:p>
              <a:pPr algn="ctr"/>
              <a:r>
                <a:rPr lang="en-US" altLang="zh-CN" sz="4800" b="1">
                  <a:solidFill>
                    <a:schemeClr val="bg1"/>
                  </a:solidFill>
                  <a:latin typeface="微软雅黑" panose="020B0503020204020204" charset="-122"/>
                  <a:ea typeface="微软雅黑" panose="020B0503020204020204" charset="-122"/>
                </a:rPr>
                <a:t>2</a:t>
              </a:r>
              <a:endParaRPr lang="en-US" altLang="zh-CN" sz="4800" b="1">
                <a:solidFill>
                  <a:schemeClr val="bg1"/>
                </a:solidFill>
                <a:latin typeface="微软雅黑" panose="020B0503020204020204" charset="-122"/>
                <a:ea typeface="微软雅黑" panose="020B0503020204020204" charset="-122"/>
              </a:endParaRPr>
            </a:p>
          </p:txBody>
        </p:sp>
      </p:grpSp>
      <p:grpSp>
        <p:nvGrpSpPr>
          <p:cNvPr id="18" name="组合 17"/>
          <p:cNvGrpSpPr/>
          <p:nvPr/>
        </p:nvGrpSpPr>
        <p:grpSpPr>
          <a:xfrm>
            <a:off x="8916035" y="2053590"/>
            <a:ext cx="1259840" cy="1259840"/>
            <a:chOff x="3105" y="3311"/>
            <a:chExt cx="1984" cy="1984"/>
          </a:xfrm>
        </p:grpSpPr>
        <p:sp>
          <p:nvSpPr>
            <p:cNvPr id="19" name="椭圆 18"/>
            <p:cNvSpPr/>
            <p:nvPr/>
          </p:nvSpPr>
          <p:spPr>
            <a:xfrm>
              <a:off x="3105" y="3311"/>
              <a:ext cx="1984" cy="1984"/>
            </a:xfrm>
            <a:prstGeom prst="ellipse">
              <a:avLst/>
            </a:prstGeom>
            <a:solidFill>
              <a:srgbClr val="B8A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3725" y="3650"/>
              <a:ext cx="744" cy="1307"/>
            </a:xfrm>
            <a:prstGeom prst="rect">
              <a:avLst/>
            </a:prstGeom>
            <a:noFill/>
          </p:spPr>
          <p:txBody>
            <a:bodyPr wrap="square" rtlCol="0">
              <a:spAutoFit/>
            </a:bodyPr>
            <a:lstStyle/>
            <a:p>
              <a:pPr algn="ctr"/>
              <a:r>
                <a:rPr lang="en-US" altLang="zh-CN" sz="4800" b="1">
                  <a:solidFill>
                    <a:schemeClr val="bg1"/>
                  </a:solidFill>
                  <a:latin typeface="微软雅黑" panose="020B0503020204020204" charset="-122"/>
                  <a:ea typeface="微软雅黑" panose="020B0503020204020204" charset="-122"/>
                </a:rPr>
                <a:t>4</a:t>
              </a:r>
              <a:endParaRPr lang="en-US" altLang="zh-CN" sz="4800" b="1">
                <a:solidFill>
                  <a:schemeClr val="bg1"/>
                </a:solidFill>
                <a:latin typeface="微软雅黑" panose="020B0503020204020204" charset="-122"/>
                <a:ea typeface="微软雅黑" panose="020B0503020204020204" charset="-122"/>
              </a:endParaRPr>
            </a:p>
          </p:txBody>
        </p:sp>
      </p:grpSp>
      <p:sp>
        <p:nvSpPr>
          <p:cNvPr id="22" name="文本框 21"/>
          <p:cNvSpPr txBox="1"/>
          <p:nvPr/>
        </p:nvSpPr>
        <p:spPr>
          <a:xfrm>
            <a:off x="2324100" y="3387725"/>
            <a:ext cx="644525" cy="2576830"/>
          </a:xfrm>
          <a:prstGeom prst="rect">
            <a:avLst/>
          </a:prstGeom>
          <a:noFill/>
        </p:spPr>
        <p:txBody>
          <a:bodyPr vert="mongolianVert" wrap="square" rtlCol="0">
            <a:spAutoFit/>
          </a:bodyPr>
          <a:lstStyle/>
          <a:p>
            <a:pPr algn="ctr"/>
            <a:r>
              <a:rPr lang="zh-CN" altLang="en-US" sz="3000" b="1">
                <a:solidFill>
                  <a:srgbClr val="A488A4"/>
                </a:solidFill>
              </a:rPr>
              <a:t>请输入标题</a:t>
            </a:r>
            <a:endParaRPr lang="zh-CN" altLang="en-US" sz="3000" b="1">
              <a:solidFill>
                <a:srgbClr val="A488A4"/>
              </a:solidFill>
            </a:endParaRPr>
          </a:p>
        </p:txBody>
      </p:sp>
      <p:sp>
        <p:nvSpPr>
          <p:cNvPr id="23" name="文本框 22"/>
          <p:cNvSpPr txBox="1"/>
          <p:nvPr/>
        </p:nvSpPr>
        <p:spPr>
          <a:xfrm>
            <a:off x="4624070" y="3387725"/>
            <a:ext cx="644525" cy="2576830"/>
          </a:xfrm>
          <a:prstGeom prst="rect">
            <a:avLst/>
          </a:prstGeom>
          <a:noFill/>
        </p:spPr>
        <p:txBody>
          <a:bodyPr vert="mongolianVert" wrap="square" rtlCol="0">
            <a:spAutoFit/>
          </a:bodyPr>
          <a:lstStyle/>
          <a:p>
            <a:pPr algn="ctr"/>
            <a:r>
              <a:rPr lang="zh-CN" altLang="en-US" sz="3000" b="1">
                <a:solidFill>
                  <a:srgbClr val="A488A4"/>
                </a:solidFill>
                <a:sym typeface="+mn-ea"/>
              </a:rPr>
              <a:t>请输入标题</a:t>
            </a:r>
            <a:endParaRPr lang="zh-CN" altLang="en-US" sz="3000" b="1">
              <a:solidFill>
                <a:srgbClr val="A488A4"/>
              </a:solidFill>
            </a:endParaRPr>
          </a:p>
        </p:txBody>
      </p:sp>
      <p:sp>
        <p:nvSpPr>
          <p:cNvPr id="24" name="文本框 23"/>
          <p:cNvSpPr txBox="1"/>
          <p:nvPr/>
        </p:nvSpPr>
        <p:spPr>
          <a:xfrm>
            <a:off x="6924040" y="3387725"/>
            <a:ext cx="644525" cy="2576830"/>
          </a:xfrm>
          <a:prstGeom prst="rect">
            <a:avLst/>
          </a:prstGeom>
          <a:noFill/>
        </p:spPr>
        <p:txBody>
          <a:bodyPr vert="mongolianVert" wrap="square" rtlCol="0">
            <a:spAutoFit/>
          </a:bodyPr>
          <a:lstStyle/>
          <a:p>
            <a:pPr algn="ctr"/>
            <a:r>
              <a:rPr lang="zh-CN" altLang="en-US" sz="3000" b="1">
                <a:solidFill>
                  <a:srgbClr val="A488A4"/>
                </a:solidFill>
                <a:sym typeface="+mn-ea"/>
              </a:rPr>
              <a:t>请输入标题</a:t>
            </a:r>
            <a:endParaRPr lang="zh-CN" altLang="en-US" sz="3000" b="1">
              <a:solidFill>
                <a:srgbClr val="A488A4"/>
              </a:solidFill>
            </a:endParaRPr>
          </a:p>
        </p:txBody>
      </p:sp>
      <p:sp>
        <p:nvSpPr>
          <p:cNvPr id="25" name="文本框 24"/>
          <p:cNvSpPr txBox="1"/>
          <p:nvPr/>
        </p:nvSpPr>
        <p:spPr>
          <a:xfrm>
            <a:off x="9224010" y="3387725"/>
            <a:ext cx="644525" cy="2576830"/>
          </a:xfrm>
          <a:prstGeom prst="rect">
            <a:avLst/>
          </a:prstGeom>
          <a:noFill/>
        </p:spPr>
        <p:txBody>
          <a:bodyPr vert="mongolianVert" wrap="square" rtlCol="0">
            <a:spAutoFit/>
          </a:bodyPr>
          <a:lstStyle/>
          <a:p>
            <a:pPr algn="ctr"/>
            <a:r>
              <a:rPr lang="zh-CN" altLang="en-US" sz="3000" b="1">
                <a:solidFill>
                  <a:srgbClr val="A488A4"/>
                </a:solidFill>
                <a:sym typeface="+mn-ea"/>
              </a:rPr>
              <a:t>请输入标题</a:t>
            </a:r>
            <a:endParaRPr lang="zh-CN" altLang="en-US" sz="3000" b="1">
              <a:solidFill>
                <a:srgbClr val="A488A4"/>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25400" ty="-254000" sx="100000" sy="100000" flip="x" algn="tr"/>
        </a:blipFill>
        <a:effectLst/>
      </p:bgPr>
    </p:bg>
    <p:spTree>
      <p:nvGrpSpPr>
        <p:cNvPr id="1" name=""/>
        <p:cNvGrpSpPr/>
        <p:nvPr/>
      </p:nvGrpSpPr>
      <p:grpSpPr>
        <a:xfrm>
          <a:off x="0" y="0"/>
          <a:ext cx="0" cy="0"/>
          <a:chOff x="0" y="0"/>
          <a:chExt cx="0" cy="0"/>
        </a:xfrm>
      </p:grpSpPr>
      <p:sp>
        <p:nvSpPr>
          <p:cNvPr id="15" name="矩形 14"/>
          <p:cNvSpPr/>
          <p:nvPr/>
        </p:nvSpPr>
        <p:spPr>
          <a:xfrm>
            <a:off x="0" y="635"/>
            <a:ext cx="12192000" cy="6857365"/>
          </a:xfrm>
          <a:prstGeom prst="rect">
            <a:avLst/>
          </a:prstGeom>
          <a:solidFill>
            <a:srgbClr val="A488A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071450" y="0"/>
            <a:ext cx="10120550" cy="6858000"/>
          </a:xfrm>
          <a:custGeom>
            <a:avLst/>
            <a:gdLst/>
            <a:ahLst/>
            <a:cxnLst>
              <a:cxn ang="3">
                <a:pos x="hc" y="t"/>
              </a:cxn>
              <a:cxn ang="cd2">
                <a:pos x="l" y="vc"/>
              </a:cxn>
              <a:cxn ang="cd4">
                <a:pos x="hc" y="b"/>
              </a:cxn>
              <a:cxn ang="0">
                <a:pos x="r" y="vc"/>
              </a:cxn>
            </a:cxnLst>
            <a:rect l="l" t="t" r="r" b="b"/>
            <a:pathLst>
              <a:path w="15938" h="10800">
                <a:moveTo>
                  <a:pt x="4697" y="0"/>
                </a:moveTo>
                <a:lnTo>
                  <a:pt x="15938" y="0"/>
                </a:lnTo>
                <a:lnTo>
                  <a:pt x="15938" y="10800"/>
                </a:lnTo>
                <a:lnTo>
                  <a:pt x="0" y="10800"/>
                </a:lnTo>
                <a:lnTo>
                  <a:pt x="1452" y="7462"/>
                </a:lnTo>
                <a:lnTo>
                  <a:pt x="1470" y="7467"/>
                </a:lnTo>
                <a:cubicBezTo>
                  <a:pt x="1624" y="7502"/>
                  <a:pt x="1785" y="7521"/>
                  <a:pt x="1950" y="7521"/>
                </a:cubicBezTo>
                <a:cubicBezTo>
                  <a:pt x="3124" y="7521"/>
                  <a:pt x="4076" y="6569"/>
                  <a:pt x="4076" y="5395"/>
                </a:cubicBezTo>
                <a:cubicBezTo>
                  <a:pt x="4076" y="4661"/>
                  <a:pt x="3704" y="4014"/>
                  <a:pt x="3139" y="3632"/>
                </a:cubicBezTo>
                <a:lnTo>
                  <a:pt x="3122" y="3621"/>
                </a:lnTo>
                <a:lnTo>
                  <a:pt x="4697" y="0"/>
                </a:lnTo>
                <a:close/>
              </a:path>
            </a:pathLst>
          </a:custGeom>
          <a:solidFill>
            <a:srgbClr val="F1EBF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rot="120000">
            <a:off x="1960880" y="2078990"/>
            <a:ext cx="2700020" cy="2700020"/>
          </a:xfrm>
          <a:prstGeom prst="ellipse">
            <a:avLst/>
          </a:prstGeom>
          <a:solidFill>
            <a:srgbClr val="B8A2B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04795" y="2645410"/>
            <a:ext cx="1012190" cy="1569085"/>
          </a:xfrm>
          <a:prstGeom prst="rect">
            <a:avLst/>
          </a:prstGeom>
          <a:noFill/>
        </p:spPr>
        <p:txBody>
          <a:bodyPr wrap="square" rtlCol="0">
            <a:spAutoFit/>
          </a:bodyPr>
          <a:lstStyle/>
          <a:p>
            <a:pPr algn="ctr"/>
            <a:r>
              <a:rPr lang="en-US" altLang="zh-CN" sz="9600" b="1">
                <a:solidFill>
                  <a:schemeClr val="bg1"/>
                </a:solidFill>
                <a:latin typeface="微软雅黑" panose="020B0503020204020204" charset="-122"/>
                <a:ea typeface="微软雅黑" panose="020B0503020204020204" charset="-122"/>
              </a:rPr>
              <a:t>1</a:t>
            </a:r>
            <a:endParaRPr lang="en-US" altLang="zh-CN" sz="9600" b="1">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5544185" y="1928495"/>
            <a:ext cx="5193030" cy="860425"/>
          </a:xfrm>
          <a:prstGeom prst="rect">
            <a:avLst/>
          </a:prstGeom>
          <a:noFill/>
        </p:spPr>
        <p:txBody>
          <a:bodyPr vert="horz" wrap="square" rtlCol="0">
            <a:spAutoFit/>
          </a:bodyPr>
          <a:lstStyle/>
          <a:p>
            <a:pPr algn="just"/>
            <a:r>
              <a:rPr lang="zh-CN" altLang="en-US" sz="5000" b="1">
                <a:solidFill>
                  <a:srgbClr val="A488A4"/>
                </a:solidFill>
              </a:rPr>
              <a:t>请输入你的标题</a:t>
            </a:r>
            <a:endParaRPr lang="zh-CN" altLang="en-US" sz="5000" b="1">
              <a:solidFill>
                <a:srgbClr val="A488A4"/>
              </a:solidFill>
            </a:endParaRPr>
          </a:p>
        </p:txBody>
      </p:sp>
      <p:sp>
        <p:nvSpPr>
          <p:cNvPr id="10" name="文本框 9"/>
          <p:cNvSpPr txBox="1"/>
          <p:nvPr/>
        </p:nvSpPr>
        <p:spPr>
          <a:xfrm>
            <a:off x="5544185" y="3106420"/>
            <a:ext cx="5636895" cy="64516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A488A4"/>
              </a:solidFill>
              <a:latin typeface="微软雅黑" panose="020B0503020204020204" charset="-122"/>
              <a:ea typeface="微软雅黑" panose="020B0503020204020204" charset="-122"/>
              <a:sym typeface="+mn-ea"/>
            </a:endParaRPr>
          </a:p>
        </p:txBody>
      </p:sp>
      <p:sp>
        <p:nvSpPr>
          <p:cNvPr id="11" name="文本框 10"/>
          <p:cNvSpPr txBox="1"/>
          <p:nvPr/>
        </p:nvSpPr>
        <p:spPr>
          <a:xfrm>
            <a:off x="5594350" y="4069080"/>
            <a:ext cx="5414645" cy="645160"/>
          </a:xfrm>
          <a:prstGeom prst="rect">
            <a:avLst/>
          </a:prstGeom>
          <a:noFill/>
        </p:spPr>
        <p:txBody>
          <a:bodyPr wrap="square" rtlCol="0">
            <a:spAutoFit/>
          </a:bodyPr>
          <a:lstStyle/>
          <a:p>
            <a:r>
              <a:rPr lang="zh-CN" altLang="en-US">
                <a:solidFill>
                  <a:srgbClr val="A488A4"/>
                </a:solidFill>
                <a:sym typeface="+mn-ea"/>
              </a:rPr>
              <a:t>Click the text box to edit, enter the relevant content, click the text box to edit, enter the relevant content</a:t>
            </a:r>
            <a:r>
              <a:rPr lang="en-US" altLang="zh-CN">
                <a:solidFill>
                  <a:srgbClr val="A488A4"/>
                </a:solidFill>
                <a:sym typeface="+mn-ea"/>
              </a:rPr>
              <a:t>.</a:t>
            </a:r>
            <a:endParaRPr lang="en-US" altLang="zh-CN">
              <a:solidFill>
                <a:srgbClr val="A488A4"/>
              </a:solidFill>
              <a:sym typeface="+mn-ea"/>
            </a:endParaRPr>
          </a:p>
        </p:txBody>
      </p:sp>
      <p:sp>
        <p:nvSpPr>
          <p:cNvPr id="3" name="椭圆 2"/>
          <p:cNvSpPr/>
          <p:nvPr/>
        </p:nvSpPr>
        <p:spPr>
          <a:xfrm>
            <a:off x="1780540" y="1900555"/>
            <a:ext cx="3060000" cy="3060000"/>
          </a:xfrm>
          <a:prstGeom prst="ellipse">
            <a:avLst/>
          </a:prstGeom>
          <a:noFill/>
          <a:ln w="127000" cmpd="sng">
            <a:solidFill>
              <a:srgbClr val="FFFFFF">
                <a:alpha val="6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2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6" name="燕尾形箭头 5"/>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Sahaza Delis 王双卿-紫叶李-2022（7）"/>
          <p:cNvPicPr>
            <a:picLocks noChangeAspect="1"/>
          </p:cNvPicPr>
          <p:nvPr/>
        </p:nvPicPr>
        <p:blipFill>
          <a:blip r:embed="rId1">
            <a:alphaModFix amt="0"/>
          </a:blip>
          <a:srcRect l="21405" t="519" b="5357"/>
          <a:stretch>
            <a:fillRect/>
          </a:stretch>
        </p:blipFill>
        <p:spPr>
          <a:xfrm>
            <a:off x="6788785" y="1422400"/>
            <a:ext cx="4505325" cy="3238500"/>
          </a:xfrm>
          <a:prstGeom prst="rect">
            <a:avLst/>
          </a:prstGeom>
          <a:solidFill>
            <a:srgbClr val="A488A4">
              <a:alpha val="41000"/>
            </a:srgbClr>
          </a:solidFill>
        </p:spPr>
      </p:pic>
      <p:pic>
        <p:nvPicPr>
          <p:cNvPr id="7" name="图片 6" descr="Sahaza Delis 王双卿-紫叶李-2022（7）"/>
          <p:cNvPicPr>
            <a:picLocks noChangeAspect="1"/>
          </p:cNvPicPr>
          <p:nvPr/>
        </p:nvPicPr>
        <p:blipFill>
          <a:blip r:embed="rId1">
            <a:alphaModFix amt="83000"/>
          </a:blip>
          <a:srcRect l="21405" t="519" b="5357"/>
          <a:stretch>
            <a:fillRect/>
          </a:stretch>
        </p:blipFill>
        <p:spPr>
          <a:xfrm>
            <a:off x="6619875" y="1602105"/>
            <a:ext cx="4505325" cy="3238500"/>
          </a:xfrm>
          <a:prstGeom prst="rect">
            <a:avLst/>
          </a:prstGeom>
          <a:solidFill>
            <a:srgbClr val="D1B2CF"/>
          </a:solidFill>
        </p:spPr>
      </p:pic>
      <p:pic>
        <p:nvPicPr>
          <p:cNvPr id="8" name="图片 7" descr="Sahaza Delis 王双卿-紫叶李-2022（7）"/>
          <p:cNvPicPr>
            <a:picLocks noChangeAspect="1"/>
          </p:cNvPicPr>
          <p:nvPr/>
        </p:nvPicPr>
        <p:blipFill>
          <a:blip r:embed="rId1">
            <a:alphaModFix amt="0"/>
          </a:blip>
          <a:srcRect l="21405" t="519" b="5357"/>
          <a:stretch>
            <a:fillRect/>
          </a:stretch>
        </p:blipFill>
        <p:spPr>
          <a:xfrm>
            <a:off x="1155065" y="1433830"/>
            <a:ext cx="4505325" cy="3238500"/>
          </a:xfrm>
          <a:prstGeom prst="rect">
            <a:avLst/>
          </a:prstGeom>
          <a:solidFill>
            <a:srgbClr val="A488A4">
              <a:alpha val="41000"/>
            </a:srgbClr>
          </a:solidFill>
        </p:spPr>
      </p:pic>
      <p:pic>
        <p:nvPicPr>
          <p:cNvPr id="4" name="图片 3" descr="Sahaza Delis 王双卿-紫叶李-2022（7）"/>
          <p:cNvPicPr>
            <a:picLocks noChangeAspect="1"/>
          </p:cNvPicPr>
          <p:nvPr/>
        </p:nvPicPr>
        <p:blipFill>
          <a:blip r:embed="rId1">
            <a:alphaModFix amt="83000"/>
          </a:blip>
          <a:srcRect l="21405" t="519" b="5357"/>
          <a:stretch>
            <a:fillRect/>
          </a:stretch>
        </p:blipFill>
        <p:spPr>
          <a:xfrm>
            <a:off x="981075" y="1602105"/>
            <a:ext cx="4505325" cy="3238500"/>
          </a:xfrm>
          <a:prstGeom prst="rect">
            <a:avLst/>
          </a:prstGeom>
          <a:solidFill>
            <a:srgbClr val="D1B2CF"/>
          </a:solidFill>
        </p:spPr>
      </p:pic>
      <p:grpSp>
        <p:nvGrpSpPr>
          <p:cNvPr id="12" name="组合 11"/>
          <p:cNvGrpSpPr/>
          <p:nvPr/>
        </p:nvGrpSpPr>
        <p:grpSpPr>
          <a:xfrm>
            <a:off x="981075" y="5173980"/>
            <a:ext cx="4679315" cy="1198245"/>
            <a:chOff x="1545" y="8148"/>
            <a:chExt cx="7369" cy="1887"/>
          </a:xfrm>
        </p:grpSpPr>
        <p:sp>
          <p:nvSpPr>
            <p:cNvPr id="10" name="文本框 9"/>
            <p:cNvSpPr txBox="1"/>
            <p:nvPr/>
          </p:nvSpPr>
          <p:spPr>
            <a:xfrm>
              <a:off x="1545" y="8148"/>
              <a:ext cx="7369" cy="1016"/>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a:solidFill>
                  <a:srgbClr val="A488A4"/>
                </a:solidFill>
              </a:endParaRPr>
            </a:p>
          </p:txBody>
        </p:sp>
        <p:sp>
          <p:nvSpPr>
            <p:cNvPr id="11" name="文本框 10"/>
            <p:cNvSpPr txBox="1"/>
            <p:nvPr/>
          </p:nvSpPr>
          <p:spPr>
            <a:xfrm>
              <a:off x="1545" y="9164"/>
              <a:ext cx="7369" cy="871"/>
            </a:xfrm>
            <a:prstGeom prst="rect">
              <a:avLst/>
            </a:prstGeom>
            <a:noFill/>
          </p:spPr>
          <p:txBody>
            <a:bodyPr wrap="square" rtlCol="0">
              <a:spAutoFit/>
            </a:bodyPr>
            <a:lstStyle/>
            <a:p>
              <a:r>
                <a:rPr lang="zh-CN" altLang="en-US" sz="1500">
                  <a:solidFill>
                    <a:srgbClr val="A488A4"/>
                  </a:solidFill>
                  <a:sym typeface="+mn-ea"/>
                </a:rPr>
                <a:t>Click the text box to edit, enter the relevant content, click the text box to edit, enter the relevant content</a:t>
              </a:r>
              <a:r>
                <a:rPr lang="en-US" altLang="zh-CN" sz="1500">
                  <a:solidFill>
                    <a:srgbClr val="A488A4"/>
                  </a:solidFill>
                  <a:sym typeface="+mn-ea"/>
                </a:rPr>
                <a:t>.</a:t>
              </a:r>
              <a:endParaRPr lang="en-US" altLang="zh-CN" sz="1500">
                <a:solidFill>
                  <a:srgbClr val="A488A4"/>
                </a:solidFill>
                <a:sym typeface="+mn-ea"/>
              </a:endParaRPr>
            </a:p>
          </p:txBody>
        </p:sp>
      </p:grpSp>
      <p:grpSp>
        <p:nvGrpSpPr>
          <p:cNvPr id="13" name="组合 12"/>
          <p:cNvGrpSpPr/>
          <p:nvPr/>
        </p:nvGrpSpPr>
        <p:grpSpPr>
          <a:xfrm>
            <a:off x="6619875" y="5174615"/>
            <a:ext cx="4679315" cy="1198245"/>
            <a:chOff x="1545" y="8148"/>
            <a:chExt cx="7369" cy="1887"/>
          </a:xfrm>
        </p:grpSpPr>
        <p:sp>
          <p:nvSpPr>
            <p:cNvPr id="14" name="文本框 13"/>
            <p:cNvSpPr txBox="1"/>
            <p:nvPr/>
          </p:nvSpPr>
          <p:spPr>
            <a:xfrm>
              <a:off x="1545" y="8148"/>
              <a:ext cx="7369" cy="1016"/>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a:solidFill>
                  <a:srgbClr val="A488A4"/>
                </a:solidFill>
              </a:endParaRPr>
            </a:p>
          </p:txBody>
        </p:sp>
        <p:sp>
          <p:nvSpPr>
            <p:cNvPr id="15" name="文本框 14"/>
            <p:cNvSpPr txBox="1"/>
            <p:nvPr/>
          </p:nvSpPr>
          <p:spPr>
            <a:xfrm>
              <a:off x="1545" y="9164"/>
              <a:ext cx="7369" cy="871"/>
            </a:xfrm>
            <a:prstGeom prst="rect">
              <a:avLst/>
            </a:prstGeom>
            <a:noFill/>
          </p:spPr>
          <p:txBody>
            <a:bodyPr wrap="square" rtlCol="0">
              <a:spAutoFit/>
            </a:bodyPr>
            <a:lstStyle/>
            <a:p>
              <a:r>
                <a:rPr lang="zh-CN" altLang="en-US" sz="1500">
                  <a:solidFill>
                    <a:srgbClr val="A488A4"/>
                  </a:solidFill>
                  <a:sym typeface="+mn-ea"/>
                </a:rPr>
                <a:t>Click the text box to edit, enter the relevant content, click the text box to edit, enter the relevant content</a:t>
              </a:r>
              <a:r>
                <a:rPr lang="en-US" altLang="zh-CN" sz="1500">
                  <a:solidFill>
                    <a:srgbClr val="A488A4"/>
                  </a:solidFill>
                  <a:sym typeface="+mn-ea"/>
                </a:rPr>
                <a:t>.</a:t>
              </a:r>
              <a:endParaRPr lang="en-US" altLang="zh-CN" sz="1500">
                <a:solidFill>
                  <a:srgbClr val="A488A4"/>
                </a:solidFill>
                <a:sym typeface="+mn-ea"/>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2000"/>
          </a:blip>
          <a:tile tx="25400" ty="-254000" sx="100000" sy="100000" flip="x" algn="ctr"/>
        </a:blipFill>
        <a:effectLst/>
      </p:bgPr>
    </p:bg>
    <p:spTree>
      <p:nvGrpSpPr>
        <p:cNvPr id="1" name=""/>
        <p:cNvGrpSpPr/>
        <p:nvPr/>
      </p:nvGrpSpPr>
      <p:grpSpPr>
        <a:xfrm>
          <a:off x="0" y="0"/>
          <a:ext cx="0" cy="0"/>
          <a:chOff x="0" y="0"/>
          <a:chExt cx="0" cy="0"/>
        </a:xfrm>
      </p:grpSpPr>
      <p:sp>
        <p:nvSpPr>
          <p:cNvPr id="4" name="矩形 3"/>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Rounded Rectangle 29"/>
          <p:cNvSpPr/>
          <p:nvPr/>
        </p:nvSpPr>
        <p:spPr>
          <a:xfrm>
            <a:off x="1097280" y="2536190"/>
            <a:ext cx="9997440" cy="970280"/>
          </a:xfrm>
          <a:prstGeom prst="roundRect">
            <a:avLst/>
          </a:prstGeom>
          <a:solidFill>
            <a:srgbClr val="D1B2CF">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8" name="Group 21"/>
          <p:cNvGrpSpPr/>
          <p:nvPr/>
        </p:nvGrpSpPr>
        <p:grpSpPr>
          <a:xfrm rot="16200000">
            <a:off x="1003300" y="2454275"/>
            <a:ext cx="2067560" cy="1111250"/>
            <a:chOff x="4587998" y="1630233"/>
            <a:chExt cx="1515665" cy="814485"/>
          </a:xfrm>
        </p:grpSpPr>
        <p:sp>
          <p:nvSpPr>
            <p:cNvPr id="40" name="Rounded Rectangle 33"/>
            <p:cNvSpPr/>
            <p:nvPr/>
          </p:nvSpPr>
          <p:spPr>
            <a:xfrm>
              <a:off x="4587998" y="1630233"/>
              <a:ext cx="1515665" cy="692818"/>
            </a:xfrm>
            <a:prstGeom prst="roundRect">
              <a:avLst>
                <a:gd name="adj" fmla="val 10000"/>
              </a:avLst>
            </a:prstGeom>
            <a:solidFill>
              <a:srgbClr val="F1EAFA"/>
            </a:solidFill>
            <a:ln>
              <a:solidFill>
                <a:srgbClr val="A488A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Rounded Rectangle 11"/>
            <p:cNvSpPr/>
            <p:nvPr/>
          </p:nvSpPr>
          <p:spPr>
            <a:xfrm>
              <a:off x="4599912" y="1792484"/>
              <a:ext cx="1475081" cy="6522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34" name="Group 5"/>
          <p:cNvGrpSpPr/>
          <p:nvPr/>
        </p:nvGrpSpPr>
        <p:grpSpPr>
          <a:xfrm rot="16200000">
            <a:off x="3761740" y="2548890"/>
            <a:ext cx="2067560" cy="945515"/>
            <a:chOff x="479345" y="1772192"/>
            <a:chExt cx="1515665" cy="692818"/>
          </a:xfrm>
        </p:grpSpPr>
        <p:sp>
          <p:nvSpPr>
            <p:cNvPr id="36" name="Rounded Rectangle 39"/>
            <p:cNvSpPr/>
            <p:nvPr/>
          </p:nvSpPr>
          <p:spPr>
            <a:xfrm>
              <a:off x="479345" y="1772192"/>
              <a:ext cx="1515665" cy="692818"/>
            </a:xfrm>
            <a:prstGeom prst="roundRect">
              <a:avLst>
                <a:gd name="adj" fmla="val 10000"/>
              </a:avLst>
            </a:prstGeom>
            <a:solidFill>
              <a:srgbClr val="F1EAFA"/>
            </a:solidFill>
            <a:ln>
              <a:solidFill>
                <a:srgbClr val="A488A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7" name="Rounded Rectangle 5"/>
            <p:cNvSpPr/>
            <p:nvPr/>
          </p:nvSpPr>
          <p:spPr>
            <a:xfrm>
              <a:off x="499637" y="1792484"/>
              <a:ext cx="1475081" cy="6522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30" name="Group 9"/>
          <p:cNvGrpSpPr/>
          <p:nvPr/>
        </p:nvGrpSpPr>
        <p:grpSpPr>
          <a:xfrm rot="16200000">
            <a:off x="6498590" y="2548890"/>
            <a:ext cx="2067560" cy="945515"/>
            <a:chOff x="2529482" y="1772192"/>
            <a:chExt cx="1515665" cy="692818"/>
          </a:xfrm>
        </p:grpSpPr>
        <p:sp>
          <p:nvSpPr>
            <p:cNvPr id="32" name="Rounded Rectangle 45"/>
            <p:cNvSpPr/>
            <p:nvPr/>
          </p:nvSpPr>
          <p:spPr>
            <a:xfrm>
              <a:off x="2529482" y="1772192"/>
              <a:ext cx="1515665" cy="692818"/>
            </a:xfrm>
            <a:prstGeom prst="roundRect">
              <a:avLst>
                <a:gd name="adj" fmla="val 10000"/>
              </a:avLst>
            </a:prstGeom>
            <a:solidFill>
              <a:srgbClr val="F1EAFA"/>
            </a:solidFill>
            <a:ln>
              <a:solidFill>
                <a:srgbClr val="A488A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Rounded Rectangle 8"/>
            <p:cNvSpPr/>
            <p:nvPr/>
          </p:nvSpPr>
          <p:spPr>
            <a:xfrm>
              <a:off x="2549774" y="1792484"/>
              <a:ext cx="1475081" cy="6522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6" name="Group 13"/>
          <p:cNvGrpSpPr/>
          <p:nvPr/>
        </p:nvGrpSpPr>
        <p:grpSpPr>
          <a:xfrm rot="16200000">
            <a:off x="9204960" y="2548890"/>
            <a:ext cx="2067560" cy="945515"/>
            <a:chOff x="4579620" y="1772192"/>
            <a:chExt cx="1515665" cy="692818"/>
          </a:xfrm>
        </p:grpSpPr>
        <p:sp>
          <p:nvSpPr>
            <p:cNvPr id="28" name="Rounded Rectangle 14"/>
            <p:cNvSpPr/>
            <p:nvPr/>
          </p:nvSpPr>
          <p:spPr>
            <a:xfrm>
              <a:off x="4579620" y="1772192"/>
              <a:ext cx="1515665" cy="692818"/>
            </a:xfrm>
            <a:prstGeom prst="roundRect">
              <a:avLst>
                <a:gd name="adj" fmla="val 10000"/>
              </a:avLst>
            </a:prstGeom>
            <a:solidFill>
              <a:srgbClr val="F1EAFA"/>
            </a:solidFill>
            <a:ln>
              <a:solidFill>
                <a:srgbClr val="A488A4"/>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Rounded Rectangle 11"/>
            <p:cNvSpPr/>
            <p:nvPr/>
          </p:nvSpPr>
          <p:spPr>
            <a:xfrm>
              <a:off x="4599912" y="1792484"/>
              <a:ext cx="1475081" cy="6522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 name="组合 1"/>
          <p:cNvGrpSpPr/>
          <p:nvPr/>
        </p:nvGrpSpPr>
        <p:grpSpPr>
          <a:xfrm>
            <a:off x="265430" y="369570"/>
            <a:ext cx="6005830" cy="860425"/>
            <a:chOff x="418" y="582"/>
            <a:chExt cx="9458" cy="1355"/>
          </a:xfrm>
        </p:grpSpPr>
        <p:sp>
          <p:nvSpPr>
            <p:cNvPr id="3" name="文本框 2"/>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3" name="图片 42" descr="templates\docerresourceshop\icons\\32303038313138303b32303131373133363bd2f5ccec"/>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4485" y="2649855"/>
            <a:ext cx="720000" cy="720000"/>
          </a:xfrm>
          <a:prstGeom prst="rect">
            <a:avLst/>
          </a:prstGeom>
        </p:spPr>
      </p:pic>
      <p:pic>
        <p:nvPicPr>
          <p:cNvPr id="44" name="图片 43" descr="templates\docerresourceshop\icons\\32303038313138303b32303131373131393bb1e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5475" y="2661285"/>
            <a:ext cx="720000" cy="720000"/>
          </a:xfrm>
          <a:prstGeom prst="rect">
            <a:avLst/>
          </a:prstGeom>
        </p:spPr>
      </p:pic>
      <p:pic>
        <p:nvPicPr>
          <p:cNvPr id="45" name="图片 44" descr="templates\docerresourceshop\icons\\32303038313138303b32303131373038393bd5d5cfe0bbfa"/>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6295" y="2649855"/>
            <a:ext cx="720000" cy="720000"/>
          </a:xfrm>
          <a:prstGeom prst="rect">
            <a:avLst/>
          </a:prstGeom>
        </p:spPr>
      </p:pic>
      <p:pic>
        <p:nvPicPr>
          <p:cNvPr id="46" name="图片 45" descr="templates\docerresourceshop\icons\\32303038313138303b32303131373036313bb9a4bedf"/>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8695" y="2661285"/>
            <a:ext cx="720000" cy="720000"/>
          </a:xfrm>
          <a:prstGeom prst="rect">
            <a:avLst/>
          </a:prstGeom>
        </p:spPr>
      </p:pic>
      <p:grpSp>
        <p:nvGrpSpPr>
          <p:cNvPr id="49" name="组合 48"/>
          <p:cNvGrpSpPr/>
          <p:nvPr/>
        </p:nvGrpSpPr>
        <p:grpSpPr>
          <a:xfrm>
            <a:off x="720090" y="4519930"/>
            <a:ext cx="2470150" cy="2157095"/>
            <a:chOff x="1134" y="7118"/>
            <a:chExt cx="3890" cy="3397"/>
          </a:xfrm>
        </p:grpSpPr>
        <p:sp>
          <p:nvSpPr>
            <p:cNvPr id="47" name="文本框 46"/>
            <p:cNvSpPr txBox="1"/>
            <p:nvPr/>
          </p:nvSpPr>
          <p:spPr>
            <a:xfrm>
              <a:off x="1134" y="7118"/>
              <a:ext cx="3890" cy="725"/>
            </a:xfrm>
            <a:prstGeom prst="rect">
              <a:avLst/>
            </a:prstGeom>
            <a:noFill/>
          </p:spPr>
          <p:txBody>
            <a:bodyPr wrap="square" rtlCol="0">
              <a:spAutoFit/>
            </a:bodyPr>
            <a:lstStyle/>
            <a:p>
              <a:pPr algn="ctr"/>
              <a:r>
                <a:rPr lang="zh-CN" altLang="en-US" sz="2400">
                  <a:solidFill>
                    <a:srgbClr val="A488A4"/>
                  </a:solidFill>
                </a:rPr>
                <a:t>请输入你的标题</a:t>
              </a:r>
              <a:endParaRPr lang="zh-CN" altLang="en-US" sz="2400">
                <a:solidFill>
                  <a:srgbClr val="A488A4"/>
                </a:solidFill>
              </a:endParaRPr>
            </a:p>
          </p:txBody>
        </p:sp>
        <p:sp>
          <p:nvSpPr>
            <p:cNvPr id="48" name="文本框 47"/>
            <p:cNvSpPr txBox="1"/>
            <p:nvPr/>
          </p:nvSpPr>
          <p:spPr>
            <a:xfrm>
              <a:off x="1733" y="8045"/>
              <a:ext cx="2691" cy="2470"/>
            </a:xfrm>
            <a:prstGeom prst="rect">
              <a:avLst/>
            </a:prstGeom>
            <a:noFill/>
          </p:spPr>
          <p:txBody>
            <a:bodyPr wrap="square" rtlCol="0">
              <a:spAutoFit/>
            </a:bodyPr>
            <a:lstStyle/>
            <a:p>
              <a:pPr algn="l"/>
              <a:r>
                <a:rPr lang="zh-CN" altLang="en-US" sz="12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200">
                <a:solidFill>
                  <a:srgbClr val="A488A4"/>
                </a:solidFill>
              </a:endParaRPr>
            </a:p>
            <a:p>
              <a:pPr algn="l"/>
              <a:endParaRPr lang="zh-CN" altLang="en-US" sz="1200">
                <a:solidFill>
                  <a:srgbClr val="A488A4"/>
                </a:solidFill>
              </a:endParaRPr>
            </a:p>
          </p:txBody>
        </p:sp>
      </p:grpSp>
      <p:sp>
        <p:nvSpPr>
          <p:cNvPr id="52" name="文本框 51"/>
          <p:cNvSpPr txBox="1"/>
          <p:nvPr/>
        </p:nvSpPr>
        <p:spPr>
          <a:xfrm>
            <a:off x="3862070" y="5108575"/>
            <a:ext cx="1708785" cy="1568450"/>
          </a:xfrm>
          <a:prstGeom prst="rect">
            <a:avLst/>
          </a:prstGeom>
          <a:noFill/>
        </p:spPr>
        <p:txBody>
          <a:bodyPr wrap="square" rtlCol="0">
            <a:spAutoFit/>
          </a:bodyPr>
          <a:lstStyle/>
          <a:p>
            <a:pPr algn="l"/>
            <a:r>
              <a:rPr lang="zh-CN" altLang="en-US" sz="12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a:t>
            </a:r>
            <a:endParaRPr lang="zh-CN" altLang="en-US" sz="1200">
              <a:solidFill>
                <a:srgbClr val="A488A4"/>
              </a:solidFill>
            </a:endParaRPr>
          </a:p>
          <a:p>
            <a:pPr algn="l"/>
            <a:endParaRPr lang="zh-CN" altLang="en-US" sz="1200">
              <a:solidFill>
                <a:srgbClr val="A488A4"/>
              </a:solidFill>
            </a:endParaRPr>
          </a:p>
        </p:txBody>
      </p:sp>
      <p:sp>
        <p:nvSpPr>
          <p:cNvPr id="55" name="文本框 54"/>
          <p:cNvSpPr txBox="1"/>
          <p:nvPr/>
        </p:nvSpPr>
        <p:spPr>
          <a:xfrm>
            <a:off x="6623685" y="5108575"/>
            <a:ext cx="1708785" cy="1568450"/>
          </a:xfrm>
          <a:prstGeom prst="rect">
            <a:avLst/>
          </a:prstGeom>
          <a:noFill/>
        </p:spPr>
        <p:txBody>
          <a:bodyPr wrap="square" rtlCol="0">
            <a:spAutoFit/>
          </a:bodyPr>
          <a:lstStyle/>
          <a:p>
            <a:pPr algn="l"/>
            <a:r>
              <a:rPr lang="zh-CN" altLang="en-US" sz="12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a:t>
            </a:r>
            <a:endParaRPr lang="zh-CN" altLang="en-US" sz="1200">
              <a:solidFill>
                <a:srgbClr val="A488A4"/>
              </a:solidFill>
            </a:endParaRPr>
          </a:p>
          <a:p>
            <a:pPr algn="l"/>
            <a:endParaRPr lang="zh-CN" altLang="en-US" sz="1200">
              <a:solidFill>
                <a:srgbClr val="A488A4"/>
              </a:solidFill>
            </a:endParaRPr>
          </a:p>
        </p:txBody>
      </p:sp>
      <p:sp>
        <p:nvSpPr>
          <p:cNvPr id="58" name="文本框 57"/>
          <p:cNvSpPr txBox="1"/>
          <p:nvPr/>
        </p:nvSpPr>
        <p:spPr>
          <a:xfrm>
            <a:off x="9385300" y="5108575"/>
            <a:ext cx="1708785" cy="1383665"/>
          </a:xfrm>
          <a:prstGeom prst="rect">
            <a:avLst/>
          </a:prstGeom>
          <a:noFill/>
        </p:spPr>
        <p:txBody>
          <a:bodyPr wrap="square" rtlCol="0">
            <a:spAutoFit/>
          </a:bodyPr>
          <a:lstStyle/>
          <a:p>
            <a:pPr algn="l"/>
            <a:r>
              <a:rPr lang="zh-CN" altLang="en-US" sz="12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a:t>
            </a:r>
            <a:endParaRPr lang="zh-CN" altLang="en-US" sz="1200">
              <a:solidFill>
                <a:srgbClr val="A488A4"/>
              </a:solidFill>
            </a:endParaRPr>
          </a:p>
          <a:p>
            <a:pPr algn="l"/>
            <a:endParaRPr lang="zh-CN" altLang="en-US" sz="1200">
              <a:solidFill>
                <a:srgbClr val="A488A4"/>
              </a:solidFill>
            </a:endParaRPr>
          </a:p>
        </p:txBody>
      </p:sp>
      <p:sp>
        <p:nvSpPr>
          <p:cNvPr id="5" name="文本框 4"/>
          <p:cNvSpPr txBox="1"/>
          <p:nvPr/>
        </p:nvSpPr>
        <p:spPr>
          <a:xfrm>
            <a:off x="3483610" y="4519930"/>
            <a:ext cx="2470150" cy="460375"/>
          </a:xfrm>
          <a:prstGeom prst="rect">
            <a:avLst/>
          </a:prstGeom>
          <a:noFill/>
        </p:spPr>
        <p:txBody>
          <a:bodyPr wrap="square" rtlCol="0">
            <a:spAutoFit/>
          </a:bodyPr>
          <a:lstStyle/>
          <a:p>
            <a:pPr algn="ctr"/>
            <a:r>
              <a:rPr lang="zh-CN" altLang="en-US" sz="2400">
                <a:solidFill>
                  <a:srgbClr val="A488A4"/>
                </a:solidFill>
              </a:rPr>
              <a:t>请输入你的标题</a:t>
            </a:r>
            <a:endParaRPr lang="zh-CN" altLang="en-US" sz="2400">
              <a:solidFill>
                <a:srgbClr val="A488A4"/>
              </a:solidFill>
            </a:endParaRPr>
          </a:p>
        </p:txBody>
      </p:sp>
      <p:sp>
        <p:nvSpPr>
          <p:cNvPr id="6" name="文本框 5"/>
          <p:cNvSpPr txBox="1"/>
          <p:nvPr/>
        </p:nvSpPr>
        <p:spPr>
          <a:xfrm>
            <a:off x="6311265" y="4519930"/>
            <a:ext cx="2470150" cy="460375"/>
          </a:xfrm>
          <a:prstGeom prst="rect">
            <a:avLst/>
          </a:prstGeom>
          <a:noFill/>
        </p:spPr>
        <p:txBody>
          <a:bodyPr wrap="square" rtlCol="0">
            <a:spAutoFit/>
          </a:bodyPr>
          <a:lstStyle/>
          <a:p>
            <a:pPr algn="ctr"/>
            <a:r>
              <a:rPr lang="zh-CN" altLang="en-US" sz="2400">
                <a:solidFill>
                  <a:srgbClr val="A488A4"/>
                </a:solidFill>
              </a:rPr>
              <a:t>请输入你的标题</a:t>
            </a:r>
            <a:endParaRPr lang="zh-CN" altLang="en-US" sz="2400">
              <a:solidFill>
                <a:srgbClr val="A488A4"/>
              </a:solidFill>
            </a:endParaRPr>
          </a:p>
        </p:txBody>
      </p:sp>
      <p:sp>
        <p:nvSpPr>
          <p:cNvPr id="7" name="文本框 6"/>
          <p:cNvSpPr txBox="1"/>
          <p:nvPr/>
        </p:nvSpPr>
        <p:spPr>
          <a:xfrm>
            <a:off x="9003665" y="4519930"/>
            <a:ext cx="2470150" cy="460375"/>
          </a:xfrm>
          <a:prstGeom prst="rect">
            <a:avLst/>
          </a:prstGeom>
          <a:noFill/>
        </p:spPr>
        <p:txBody>
          <a:bodyPr wrap="square" rtlCol="0">
            <a:spAutoFit/>
          </a:bodyPr>
          <a:lstStyle/>
          <a:p>
            <a:pPr algn="ctr"/>
            <a:r>
              <a:rPr lang="zh-CN" altLang="en-US" sz="2400">
                <a:solidFill>
                  <a:srgbClr val="A488A4"/>
                </a:solidFill>
              </a:rPr>
              <a:t>请输入你的标题</a:t>
            </a:r>
            <a:endParaRPr lang="zh-CN" altLang="en-US" sz="2400">
              <a:solidFill>
                <a:srgbClr val="A488A4"/>
              </a:solidFill>
            </a:endParaRPr>
          </a:p>
        </p:txBody>
      </p:sp>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25400" ty="-254000" sx="100000" sy="100000" flip="x" algn="tr"/>
        </a:blipFill>
        <a:effectLst/>
      </p:bgPr>
    </p:bg>
    <p:spTree>
      <p:nvGrpSpPr>
        <p:cNvPr id="1" name=""/>
        <p:cNvGrpSpPr/>
        <p:nvPr/>
      </p:nvGrpSpPr>
      <p:grpSpPr>
        <a:xfrm>
          <a:off x="0" y="0"/>
          <a:ext cx="0" cy="0"/>
          <a:chOff x="0" y="0"/>
          <a:chExt cx="0" cy="0"/>
        </a:xfrm>
      </p:grpSpPr>
      <p:sp>
        <p:nvSpPr>
          <p:cNvPr id="15" name="矩形 14"/>
          <p:cNvSpPr/>
          <p:nvPr/>
        </p:nvSpPr>
        <p:spPr>
          <a:xfrm>
            <a:off x="0" y="635"/>
            <a:ext cx="12192000" cy="6857365"/>
          </a:xfrm>
          <a:prstGeom prst="rect">
            <a:avLst/>
          </a:prstGeom>
          <a:solidFill>
            <a:srgbClr val="A488A4">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071450" y="0"/>
            <a:ext cx="10120550" cy="6858000"/>
          </a:xfrm>
          <a:custGeom>
            <a:avLst/>
            <a:gdLst/>
            <a:ahLst/>
            <a:cxnLst>
              <a:cxn ang="3">
                <a:pos x="hc" y="t"/>
              </a:cxn>
              <a:cxn ang="cd2">
                <a:pos x="l" y="vc"/>
              </a:cxn>
              <a:cxn ang="cd4">
                <a:pos x="hc" y="b"/>
              </a:cxn>
              <a:cxn ang="0">
                <a:pos x="r" y="vc"/>
              </a:cxn>
            </a:cxnLst>
            <a:rect l="l" t="t" r="r" b="b"/>
            <a:pathLst>
              <a:path w="15938" h="10800">
                <a:moveTo>
                  <a:pt x="4697" y="0"/>
                </a:moveTo>
                <a:lnTo>
                  <a:pt x="15938" y="0"/>
                </a:lnTo>
                <a:lnTo>
                  <a:pt x="15938" y="10800"/>
                </a:lnTo>
                <a:lnTo>
                  <a:pt x="0" y="10800"/>
                </a:lnTo>
                <a:lnTo>
                  <a:pt x="1452" y="7462"/>
                </a:lnTo>
                <a:lnTo>
                  <a:pt x="1470" y="7467"/>
                </a:lnTo>
                <a:cubicBezTo>
                  <a:pt x="1624" y="7502"/>
                  <a:pt x="1785" y="7521"/>
                  <a:pt x="1950" y="7521"/>
                </a:cubicBezTo>
                <a:cubicBezTo>
                  <a:pt x="3124" y="7521"/>
                  <a:pt x="4076" y="6569"/>
                  <a:pt x="4076" y="5395"/>
                </a:cubicBezTo>
                <a:cubicBezTo>
                  <a:pt x="4076" y="4661"/>
                  <a:pt x="3704" y="4014"/>
                  <a:pt x="3139" y="3632"/>
                </a:cubicBezTo>
                <a:lnTo>
                  <a:pt x="3122" y="3621"/>
                </a:lnTo>
                <a:lnTo>
                  <a:pt x="4697" y="0"/>
                </a:lnTo>
                <a:close/>
              </a:path>
            </a:pathLst>
          </a:custGeom>
          <a:solidFill>
            <a:srgbClr val="F1EBFA">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 name="椭圆 7"/>
          <p:cNvSpPr/>
          <p:nvPr/>
        </p:nvSpPr>
        <p:spPr>
          <a:xfrm rot="120000">
            <a:off x="1960880" y="2078990"/>
            <a:ext cx="2700020" cy="2700020"/>
          </a:xfrm>
          <a:prstGeom prst="ellipse">
            <a:avLst/>
          </a:prstGeom>
          <a:solidFill>
            <a:srgbClr val="B8A2B8">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04795" y="2645410"/>
            <a:ext cx="1012190" cy="1568450"/>
          </a:xfrm>
          <a:prstGeom prst="rect">
            <a:avLst/>
          </a:prstGeom>
          <a:noFill/>
        </p:spPr>
        <p:txBody>
          <a:bodyPr wrap="square" rtlCol="0">
            <a:spAutoFit/>
          </a:bodyPr>
          <a:lstStyle/>
          <a:p>
            <a:pPr algn="ctr"/>
            <a:r>
              <a:rPr lang="en-US" altLang="zh-CN" sz="9600" b="1">
                <a:solidFill>
                  <a:schemeClr val="bg1"/>
                </a:solidFill>
                <a:latin typeface="微软雅黑" panose="020B0503020204020204" charset="-122"/>
                <a:ea typeface="微软雅黑" panose="020B0503020204020204" charset="-122"/>
              </a:rPr>
              <a:t>2</a:t>
            </a:r>
            <a:endParaRPr lang="en-US" altLang="zh-CN" sz="9600" b="1">
              <a:solidFill>
                <a:schemeClr val="bg1"/>
              </a:solidFill>
              <a:latin typeface="微软雅黑" panose="020B0503020204020204" charset="-122"/>
              <a:ea typeface="微软雅黑" panose="020B0503020204020204" charset="-122"/>
            </a:endParaRPr>
          </a:p>
        </p:txBody>
      </p:sp>
      <p:sp>
        <p:nvSpPr>
          <p:cNvPr id="22" name="文本框 21"/>
          <p:cNvSpPr txBox="1"/>
          <p:nvPr/>
        </p:nvSpPr>
        <p:spPr>
          <a:xfrm>
            <a:off x="5544185" y="1928495"/>
            <a:ext cx="5193030" cy="860425"/>
          </a:xfrm>
          <a:prstGeom prst="rect">
            <a:avLst/>
          </a:prstGeom>
          <a:noFill/>
        </p:spPr>
        <p:txBody>
          <a:bodyPr vert="horz" wrap="square" rtlCol="0">
            <a:spAutoFit/>
          </a:bodyPr>
          <a:lstStyle/>
          <a:p>
            <a:pPr algn="just"/>
            <a:r>
              <a:rPr lang="zh-CN" altLang="en-US" sz="5000" b="1">
                <a:solidFill>
                  <a:srgbClr val="A488A4"/>
                </a:solidFill>
              </a:rPr>
              <a:t>请输入你的标题</a:t>
            </a:r>
            <a:endParaRPr lang="zh-CN" altLang="en-US" sz="5000" b="1">
              <a:solidFill>
                <a:srgbClr val="A488A4"/>
              </a:solidFill>
            </a:endParaRPr>
          </a:p>
        </p:txBody>
      </p:sp>
      <p:sp>
        <p:nvSpPr>
          <p:cNvPr id="10" name="文本框 9"/>
          <p:cNvSpPr txBox="1"/>
          <p:nvPr/>
        </p:nvSpPr>
        <p:spPr>
          <a:xfrm>
            <a:off x="5544185" y="3106420"/>
            <a:ext cx="5636895" cy="645160"/>
          </a:xfrm>
          <a:prstGeom prst="rect">
            <a:avLst/>
          </a:prstGeom>
          <a:noFill/>
        </p:spPr>
        <p:txBody>
          <a:bodyPr wrap="square" rtlCol="0">
            <a:spAutoFit/>
          </a:bodyPr>
          <a:lstStyle/>
          <a:p>
            <a:pPr algn="l"/>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A488A4"/>
              </a:solidFill>
              <a:latin typeface="微软雅黑" panose="020B0503020204020204" charset="-122"/>
              <a:ea typeface="微软雅黑" panose="020B0503020204020204" charset="-122"/>
              <a:sym typeface="+mn-ea"/>
            </a:endParaRPr>
          </a:p>
        </p:txBody>
      </p:sp>
      <p:sp>
        <p:nvSpPr>
          <p:cNvPr id="11" name="文本框 10"/>
          <p:cNvSpPr txBox="1"/>
          <p:nvPr/>
        </p:nvSpPr>
        <p:spPr>
          <a:xfrm>
            <a:off x="5594350" y="4069080"/>
            <a:ext cx="5414645" cy="645160"/>
          </a:xfrm>
          <a:prstGeom prst="rect">
            <a:avLst/>
          </a:prstGeom>
          <a:noFill/>
        </p:spPr>
        <p:txBody>
          <a:bodyPr wrap="square" rtlCol="0">
            <a:spAutoFit/>
          </a:bodyPr>
          <a:lstStyle/>
          <a:p>
            <a:r>
              <a:rPr lang="zh-CN" altLang="en-US">
                <a:solidFill>
                  <a:srgbClr val="A488A4"/>
                </a:solidFill>
                <a:sym typeface="+mn-ea"/>
              </a:rPr>
              <a:t>Click the text box to edit, enter the relevant content, click the text box to edit, enter the relevant content</a:t>
            </a:r>
            <a:r>
              <a:rPr lang="en-US" altLang="zh-CN">
                <a:solidFill>
                  <a:srgbClr val="A488A4"/>
                </a:solidFill>
                <a:sym typeface="+mn-ea"/>
              </a:rPr>
              <a:t>.</a:t>
            </a:r>
            <a:endParaRPr lang="en-US" altLang="zh-CN">
              <a:solidFill>
                <a:srgbClr val="A488A4"/>
              </a:solidFill>
              <a:sym typeface="+mn-ea"/>
            </a:endParaRPr>
          </a:p>
        </p:txBody>
      </p:sp>
      <p:sp>
        <p:nvSpPr>
          <p:cNvPr id="3" name="椭圆 2"/>
          <p:cNvSpPr/>
          <p:nvPr/>
        </p:nvSpPr>
        <p:spPr>
          <a:xfrm>
            <a:off x="1780540" y="1900555"/>
            <a:ext cx="3060000" cy="3060000"/>
          </a:xfrm>
          <a:prstGeom prst="ellipse">
            <a:avLst/>
          </a:prstGeom>
          <a:noFill/>
          <a:ln w="127000" cmpd="sng">
            <a:solidFill>
              <a:srgbClr val="FFFFFF">
                <a:alpha val="62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7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65430" y="369570"/>
            <a:ext cx="6005830" cy="860425"/>
            <a:chOff x="418" y="582"/>
            <a:chExt cx="9458" cy="1355"/>
          </a:xfrm>
        </p:grpSpPr>
        <p:sp>
          <p:nvSpPr>
            <p:cNvPr id="5" name="文本框 4"/>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马潇汉-樱花-春-2022 (15)"/>
          <p:cNvPicPr>
            <a:picLocks noChangeAspect="1"/>
          </p:cNvPicPr>
          <p:nvPr/>
        </p:nvPicPr>
        <p:blipFill>
          <a:blip r:embed="rId2"/>
          <a:srcRect l="25751" t="361" r="5906" b="-300"/>
          <a:stretch>
            <a:fillRect/>
          </a:stretch>
        </p:blipFill>
        <p:spPr>
          <a:xfrm>
            <a:off x="6340475" y="2698750"/>
            <a:ext cx="5426710" cy="3376295"/>
          </a:xfrm>
          <a:prstGeom prst="rect">
            <a:avLst/>
          </a:prstGeom>
        </p:spPr>
      </p:pic>
      <p:sp>
        <p:nvSpPr>
          <p:cNvPr id="47" name="文本框 46"/>
          <p:cNvSpPr txBox="1"/>
          <p:nvPr/>
        </p:nvSpPr>
        <p:spPr>
          <a:xfrm>
            <a:off x="621030" y="1832610"/>
            <a:ext cx="3627755" cy="583565"/>
          </a:xfrm>
          <a:prstGeom prst="rect">
            <a:avLst/>
          </a:prstGeom>
          <a:noFill/>
        </p:spPr>
        <p:txBody>
          <a:bodyPr wrap="square" rtlCol="0">
            <a:spAutoFit/>
          </a:bodyPr>
          <a:lstStyle/>
          <a:p>
            <a:pPr algn="l"/>
            <a:r>
              <a:rPr lang="zh-CN" altLang="en-US" sz="3200">
                <a:solidFill>
                  <a:srgbClr val="A488A4"/>
                </a:solidFill>
                <a:sym typeface="+mn-ea"/>
              </a:rPr>
              <a:t>请输入你的标题</a:t>
            </a:r>
            <a:endParaRPr lang="zh-CN" altLang="en-US" sz="3200">
              <a:solidFill>
                <a:srgbClr val="A488A4"/>
              </a:solidFill>
            </a:endParaRPr>
          </a:p>
        </p:txBody>
      </p:sp>
      <p:sp>
        <p:nvSpPr>
          <p:cNvPr id="7" name="文本框 6"/>
          <p:cNvSpPr txBox="1"/>
          <p:nvPr/>
        </p:nvSpPr>
        <p:spPr>
          <a:xfrm>
            <a:off x="621030" y="2557780"/>
            <a:ext cx="5529580" cy="829945"/>
          </a:xfrm>
          <a:prstGeom prst="rect">
            <a:avLst/>
          </a:prstGeom>
          <a:noFill/>
        </p:spPr>
        <p:txBody>
          <a:bodyPr wrap="square" rtlCol="0">
            <a:spAutoFit/>
          </a:bodyPr>
          <a:lstStyle/>
          <a:p>
            <a:pPr algn="l"/>
            <a:r>
              <a:rPr lang="zh-CN" altLang="en-US" sz="16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600">
              <a:solidFill>
                <a:srgbClr val="A488A4"/>
              </a:solidFill>
            </a:endParaRPr>
          </a:p>
        </p:txBody>
      </p:sp>
      <p:pic>
        <p:nvPicPr>
          <p:cNvPr id="8" name="图片 7" descr="templates\docerresourceshop\icons\\32303038313138303b32303131373035323bccabd1f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725" y="4117340"/>
            <a:ext cx="540000" cy="540000"/>
          </a:xfrm>
          <a:prstGeom prst="rect">
            <a:avLst/>
          </a:prstGeom>
        </p:spPr>
      </p:pic>
      <p:pic>
        <p:nvPicPr>
          <p:cNvPr id="9" name="图片 8" descr="templates\docerresourceshop\icons\\32303038313138303b32303131373035353bbdb1b1a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725" y="5140325"/>
            <a:ext cx="540000" cy="540000"/>
          </a:xfrm>
          <a:prstGeom prst="rect">
            <a:avLst/>
          </a:prstGeom>
        </p:spPr>
      </p:pic>
      <p:sp>
        <p:nvSpPr>
          <p:cNvPr id="10" name="文本框 9"/>
          <p:cNvSpPr txBox="1"/>
          <p:nvPr/>
        </p:nvSpPr>
        <p:spPr>
          <a:xfrm>
            <a:off x="1487170" y="4117340"/>
            <a:ext cx="4663440" cy="398780"/>
          </a:xfrm>
          <a:prstGeom prst="rect">
            <a:avLst/>
          </a:prstGeom>
          <a:noFill/>
        </p:spPr>
        <p:txBody>
          <a:bodyPr wrap="square" rtlCol="0">
            <a:spAutoFit/>
          </a:bodyPr>
          <a:lstStyle/>
          <a:p>
            <a:pPr algn="l"/>
            <a:r>
              <a:rPr lang="zh-CN" altLang="en-US" sz="10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000">
              <a:solidFill>
                <a:srgbClr val="A488A4"/>
              </a:solidFill>
            </a:endParaRPr>
          </a:p>
        </p:txBody>
      </p:sp>
      <p:sp>
        <p:nvSpPr>
          <p:cNvPr id="11" name="文本框 10"/>
          <p:cNvSpPr txBox="1"/>
          <p:nvPr/>
        </p:nvSpPr>
        <p:spPr>
          <a:xfrm>
            <a:off x="1487170" y="5133340"/>
            <a:ext cx="4663440" cy="398780"/>
          </a:xfrm>
          <a:prstGeom prst="rect">
            <a:avLst/>
          </a:prstGeom>
          <a:noFill/>
        </p:spPr>
        <p:txBody>
          <a:bodyPr wrap="square" rtlCol="0">
            <a:spAutoFit/>
          </a:bodyPr>
          <a:lstStyle/>
          <a:p>
            <a:pPr algn="l"/>
            <a:r>
              <a:rPr lang="zh-CN" altLang="en-US" sz="1000" dirty="0">
                <a:solidFill>
                  <a:srgbClr val="A488A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000">
              <a:solidFill>
                <a:srgbClr val="A488A4"/>
              </a:solidFill>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47000"/>
          </a:blip>
          <a:tile algn="ctr"/>
        </a:blipFill>
        <a:effectLst/>
      </p:bgPr>
    </p:bg>
    <p:spTree>
      <p:nvGrpSpPr>
        <p:cNvPr id="1" name=""/>
        <p:cNvGrpSpPr/>
        <p:nvPr/>
      </p:nvGrpSpPr>
      <p:grpSpPr>
        <a:xfrm>
          <a:off x="0" y="0"/>
          <a:ext cx="0" cy="0"/>
          <a:chOff x="0" y="0"/>
          <a:chExt cx="0" cy="0"/>
        </a:xfrm>
      </p:grpSpPr>
      <p:sp>
        <p:nvSpPr>
          <p:cNvPr id="10" name="矩形 9"/>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265430" y="369570"/>
            <a:ext cx="6005830" cy="860425"/>
            <a:chOff x="418" y="582"/>
            <a:chExt cx="9458" cy="1355"/>
          </a:xfrm>
        </p:grpSpPr>
        <p:sp>
          <p:nvSpPr>
            <p:cNvPr id="8" name="文本框 7"/>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42" name="燕尾形箭头 41"/>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882015" y="2148205"/>
            <a:ext cx="4430395" cy="865505"/>
            <a:chOff x="1389" y="3635"/>
            <a:chExt cx="6977" cy="1363"/>
          </a:xfrm>
        </p:grpSpPr>
        <p:sp>
          <p:nvSpPr>
            <p:cNvPr id="9" name="Freeform 45"/>
            <p:cNvSpPr>
              <a:spLocks noEditPoints="1"/>
            </p:cNvSpPr>
            <p:nvPr/>
          </p:nvSpPr>
          <p:spPr bwMode="auto">
            <a:xfrm>
              <a:off x="1389" y="3874"/>
              <a:ext cx="490" cy="49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A488A4"/>
            </a:solidFill>
            <a:ln w="9525">
              <a:noFill/>
              <a:round/>
            </a:ln>
          </p:spPr>
          <p:txBody>
            <a:bodyPr vert="horz" wrap="square" lIns="91440" tIns="45720" rIns="91440" bIns="45720" numCol="1" anchor="t" anchorCtr="0" compatLnSpc="1"/>
            <a:lstStyle/>
            <a:p>
              <a:endParaRPr lang="en-US" dirty="0"/>
            </a:p>
          </p:txBody>
        </p:sp>
        <p:sp>
          <p:nvSpPr>
            <p:cNvPr id="13" name="文本框 36"/>
            <p:cNvSpPr txBox="1"/>
            <p:nvPr/>
          </p:nvSpPr>
          <p:spPr>
            <a:xfrm>
              <a:off x="1839" y="3635"/>
              <a:ext cx="3292"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rPr>
                <a:t> </a:t>
              </a:r>
              <a:r>
                <a:rPr lang="zh-CN" altLang="en-US" sz="1600" noProof="0" dirty="0">
                  <a:ln>
                    <a:noFill/>
                  </a:ln>
                  <a:solidFill>
                    <a:srgbClr val="A488A4"/>
                  </a:solidFill>
                  <a:uLnTx/>
                  <a:uFillTx/>
                  <a:latin typeface="微软雅黑" panose="020B0503020204020204" charset="-122"/>
                  <a:ea typeface="微软雅黑" panose="020B0503020204020204" charset="-122"/>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14"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22" name="组合 21"/>
          <p:cNvGrpSpPr/>
          <p:nvPr/>
        </p:nvGrpSpPr>
        <p:grpSpPr>
          <a:xfrm>
            <a:off x="882015" y="3091180"/>
            <a:ext cx="4430395" cy="865505"/>
            <a:chOff x="1389" y="3635"/>
            <a:chExt cx="6977" cy="1363"/>
          </a:xfrm>
        </p:grpSpPr>
        <p:sp>
          <p:nvSpPr>
            <p:cNvPr id="23" name="Freeform 45"/>
            <p:cNvSpPr>
              <a:spLocks noEditPoints="1"/>
            </p:cNvSpPr>
            <p:nvPr/>
          </p:nvSpPr>
          <p:spPr bwMode="auto">
            <a:xfrm>
              <a:off x="1389" y="3874"/>
              <a:ext cx="490" cy="49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A488A4"/>
            </a:solidFill>
            <a:ln w="9525">
              <a:noFill/>
              <a:round/>
            </a:ln>
          </p:spPr>
          <p:txBody>
            <a:bodyPr vert="horz" wrap="square" lIns="91440" tIns="45720" rIns="91440" bIns="45720" numCol="1" anchor="t" anchorCtr="0" compatLnSpc="1"/>
            <a:lstStyle/>
            <a:p>
              <a:endParaRPr lang="en-US" dirty="0"/>
            </a:p>
          </p:txBody>
        </p:sp>
        <p:sp>
          <p:nvSpPr>
            <p:cNvPr id="24" name="文本框 36"/>
            <p:cNvSpPr txBox="1"/>
            <p:nvPr/>
          </p:nvSpPr>
          <p:spPr>
            <a:xfrm>
              <a:off x="1839" y="3635"/>
              <a:ext cx="4779"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25"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26" name="组合 25"/>
          <p:cNvGrpSpPr/>
          <p:nvPr/>
        </p:nvGrpSpPr>
        <p:grpSpPr>
          <a:xfrm>
            <a:off x="882015" y="4034155"/>
            <a:ext cx="4430395" cy="865505"/>
            <a:chOff x="1389" y="3635"/>
            <a:chExt cx="6977" cy="1363"/>
          </a:xfrm>
        </p:grpSpPr>
        <p:sp>
          <p:nvSpPr>
            <p:cNvPr id="27" name="Freeform 45"/>
            <p:cNvSpPr>
              <a:spLocks noEditPoints="1"/>
            </p:cNvSpPr>
            <p:nvPr/>
          </p:nvSpPr>
          <p:spPr bwMode="auto">
            <a:xfrm>
              <a:off x="1389" y="3874"/>
              <a:ext cx="490" cy="49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A488A4"/>
            </a:solidFill>
            <a:ln w="9525">
              <a:noFill/>
              <a:round/>
            </a:ln>
          </p:spPr>
          <p:txBody>
            <a:bodyPr vert="horz" wrap="square" lIns="91440" tIns="45720" rIns="91440" bIns="45720" numCol="1" anchor="t" anchorCtr="0" compatLnSpc="1"/>
            <a:lstStyle/>
            <a:p>
              <a:endParaRPr lang="en-US" dirty="0"/>
            </a:p>
          </p:txBody>
        </p:sp>
        <p:sp>
          <p:nvSpPr>
            <p:cNvPr id="28" name="文本框 36"/>
            <p:cNvSpPr txBox="1"/>
            <p:nvPr/>
          </p:nvSpPr>
          <p:spPr>
            <a:xfrm>
              <a:off x="1839" y="3635"/>
              <a:ext cx="4300"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29"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grpSp>
        <p:nvGrpSpPr>
          <p:cNvPr id="30" name="组合 29"/>
          <p:cNvGrpSpPr/>
          <p:nvPr/>
        </p:nvGrpSpPr>
        <p:grpSpPr>
          <a:xfrm>
            <a:off x="882015" y="4977130"/>
            <a:ext cx="4430395" cy="865505"/>
            <a:chOff x="1389" y="3635"/>
            <a:chExt cx="6977" cy="1363"/>
          </a:xfrm>
        </p:grpSpPr>
        <p:sp>
          <p:nvSpPr>
            <p:cNvPr id="31" name="Freeform 45"/>
            <p:cNvSpPr>
              <a:spLocks noEditPoints="1"/>
            </p:cNvSpPr>
            <p:nvPr/>
          </p:nvSpPr>
          <p:spPr bwMode="auto">
            <a:xfrm>
              <a:off x="1389" y="3874"/>
              <a:ext cx="490" cy="490"/>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A488A4"/>
            </a:solidFill>
            <a:ln w="9525">
              <a:noFill/>
              <a:round/>
            </a:ln>
          </p:spPr>
          <p:txBody>
            <a:bodyPr vert="horz" wrap="square" lIns="91440" tIns="45720" rIns="91440" bIns="45720" numCol="1" anchor="t" anchorCtr="0" compatLnSpc="1"/>
            <a:lstStyle/>
            <a:p>
              <a:endParaRPr lang="en-US" dirty="0"/>
            </a:p>
          </p:txBody>
        </p:sp>
        <p:sp>
          <p:nvSpPr>
            <p:cNvPr id="32" name="文本框 36"/>
            <p:cNvSpPr txBox="1"/>
            <p:nvPr/>
          </p:nvSpPr>
          <p:spPr>
            <a:xfrm>
              <a:off x="1839" y="3635"/>
              <a:ext cx="4779" cy="5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noProof="0" dirty="0">
                  <a:ln>
                    <a:noFill/>
                  </a:ln>
                  <a:solidFill>
                    <a:srgbClr val="A488A4"/>
                  </a:solidFill>
                  <a:uLnTx/>
                  <a:uFillTx/>
                  <a:latin typeface="微软雅黑" panose="020B0503020204020204" charset="-122"/>
                  <a:ea typeface="微软雅黑" panose="020B0503020204020204" charset="-122"/>
                  <a:sym typeface="+mn-ea"/>
                </a:rPr>
                <a:t> </a:t>
              </a:r>
              <a:r>
                <a:rPr lang="zh-CN" altLang="en-US" sz="1600" noProof="0" dirty="0">
                  <a:ln>
                    <a:noFill/>
                  </a:ln>
                  <a:solidFill>
                    <a:srgbClr val="A488A4"/>
                  </a:solidFill>
                  <a:uLnTx/>
                  <a:uFillTx/>
                  <a:latin typeface="微软雅黑" panose="020B0503020204020204" charset="-122"/>
                  <a:ea typeface="微软雅黑" panose="020B0503020204020204" charset="-122"/>
                  <a:sym typeface="+mn-ea"/>
                </a:rPr>
                <a:t>请输入你的标题</a:t>
              </a:r>
              <a:endParaRPr lang="zh-CN" altLang="en-US" sz="1600" noProof="0" dirty="0">
                <a:ln>
                  <a:noFill/>
                </a:ln>
                <a:solidFill>
                  <a:srgbClr val="A488A4"/>
                </a:solidFill>
                <a:uLnTx/>
                <a:uFillTx/>
                <a:latin typeface="微软雅黑" panose="020B0503020204020204" charset="-122"/>
                <a:ea typeface="微软雅黑" panose="020B0503020204020204" charset="-122"/>
              </a:endParaRPr>
            </a:p>
          </p:txBody>
        </p:sp>
        <p:sp>
          <p:nvSpPr>
            <p:cNvPr id="33"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900"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900" dirty="0">
                <a:solidFill>
                  <a:srgbClr val="A488A4"/>
                </a:solidFill>
                <a:latin typeface="微软雅黑" panose="020B0503020204020204" charset="-122"/>
                <a:ea typeface="微软雅黑" panose="020B0503020204020204" charset="-122"/>
              </a:endParaRPr>
            </a:p>
          </p:txBody>
        </p:sp>
      </p:grpSp>
      <p:sp>
        <p:nvSpPr>
          <p:cNvPr id="19" name="任意多边形 18"/>
          <p:cNvSpPr/>
          <p:nvPr/>
        </p:nvSpPr>
        <p:spPr>
          <a:xfrm>
            <a:off x="6085840" y="-29845"/>
            <a:ext cx="3228181" cy="6857365"/>
          </a:xfrm>
          <a:custGeom>
            <a:avLst/>
            <a:gdLst/>
            <a:ahLst/>
            <a:cxnLst>
              <a:cxn ang="3">
                <a:pos x="hc" y="t"/>
              </a:cxn>
              <a:cxn ang="cd2">
                <a:pos x="l" y="vc"/>
              </a:cxn>
              <a:cxn ang="cd4">
                <a:pos x="hc" y="b"/>
              </a:cxn>
              <a:cxn ang="0">
                <a:pos x="r" y="vc"/>
              </a:cxn>
            </a:cxnLst>
            <a:rect l="l" t="t" r="r" b="b"/>
            <a:pathLst>
              <a:path w="5084" h="10799">
                <a:moveTo>
                  <a:pt x="2700" y="0"/>
                </a:moveTo>
                <a:lnTo>
                  <a:pt x="5084" y="0"/>
                </a:lnTo>
                <a:lnTo>
                  <a:pt x="2384" y="10799"/>
                </a:lnTo>
                <a:lnTo>
                  <a:pt x="0" y="10799"/>
                </a:lnTo>
                <a:lnTo>
                  <a:pt x="2700" y="0"/>
                </a:lnTo>
                <a:close/>
              </a:path>
            </a:pathLst>
          </a:custGeom>
          <a:solidFill>
            <a:schemeClr val="bg1"/>
          </a:solidFill>
          <a:ln>
            <a:noFill/>
          </a:ln>
          <a:effectLst>
            <a:outerShdw blurRad="254000" dist="393700" algn="ctr" rotWithShape="0">
              <a:srgbClr val="B8A2B8">
                <a:alpha val="10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33970" y="6093733"/>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2000"/>
          </a:blip>
          <a:tile algn="ctr"/>
        </a:blipFill>
        <a:effectLst/>
      </p:bgPr>
    </p:bg>
    <p:spTree>
      <p:nvGrpSpPr>
        <p:cNvPr id="1" name=""/>
        <p:cNvGrpSpPr/>
        <p:nvPr/>
      </p:nvGrpSpPr>
      <p:grpSpPr>
        <a:xfrm>
          <a:off x="0" y="0"/>
          <a:ext cx="0" cy="0"/>
          <a:chOff x="0" y="0"/>
          <a:chExt cx="0" cy="0"/>
        </a:xfrm>
      </p:grpSpPr>
      <p:sp>
        <p:nvSpPr>
          <p:cNvPr id="2" name="矩形 1"/>
          <p:cNvSpPr/>
          <p:nvPr/>
        </p:nvSpPr>
        <p:spPr>
          <a:xfrm>
            <a:off x="-635" y="0"/>
            <a:ext cx="12192635" cy="6858635"/>
          </a:xfrm>
          <a:prstGeom prst="rect">
            <a:avLst/>
          </a:prstGeom>
          <a:solidFill>
            <a:srgbClr val="F4EEFA">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lstStyle/>
            <a:p>
              <a:pPr algn="just"/>
              <a:r>
                <a:rPr lang="zh-CN" altLang="en-US" sz="5000" b="1">
                  <a:solidFill>
                    <a:srgbClr val="A488A4"/>
                  </a:solidFill>
                  <a:sym typeface="+mn-ea"/>
                </a:rPr>
                <a:t>请输入你的标题</a:t>
              </a:r>
              <a:endParaRPr lang="zh-CN" altLang="en-US" sz="5000" b="1">
                <a:solidFill>
                  <a:srgbClr val="A488A4"/>
                </a:solidFill>
              </a:endParaRPr>
            </a:p>
          </p:txBody>
        </p:sp>
        <p:sp>
          <p:nvSpPr>
            <p:cNvPr id="6" name="燕尾形箭头 5"/>
            <p:cNvSpPr/>
            <p:nvPr/>
          </p:nvSpPr>
          <p:spPr>
            <a:xfrm>
              <a:off x="418" y="668"/>
              <a:ext cx="1127" cy="1182"/>
            </a:xfrm>
            <a:prstGeom prst="notchedRightArrow">
              <a:avLst/>
            </a:prstGeom>
            <a:solidFill>
              <a:srgbClr val="A488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descr="Sahaza Delis 王双卿-紫叶李-2022（7）"/>
          <p:cNvPicPr>
            <a:picLocks noChangeAspect="1"/>
          </p:cNvPicPr>
          <p:nvPr/>
        </p:nvPicPr>
        <p:blipFill>
          <a:blip r:embed="rId1">
            <a:alphaModFix amt="0"/>
          </a:blip>
          <a:srcRect l="21405" t="519" b="5357"/>
          <a:stretch>
            <a:fillRect/>
          </a:stretch>
        </p:blipFill>
        <p:spPr>
          <a:xfrm>
            <a:off x="6788785" y="1422400"/>
            <a:ext cx="4505325" cy="3238500"/>
          </a:xfrm>
          <a:prstGeom prst="rect">
            <a:avLst/>
          </a:prstGeom>
          <a:solidFill>
            <a:srgbClr val="A488A4">
              <a:alpha val="41000"/>
            </a:srgbClr>
          </a:solidFill>
        </p:spPr>
      </p:pic>
      <p:pic>
        <p:nvPicPr>
          <p:cNvPr id="7" name="图片 6" descr="Sahaza Delis 王双卿-紫叶李-2022（7）"/>
          <p:cNvPicPr>
            <a:picLocks noChangeAspect="1"/>
          </p:cNvPicPr>
          <p:nvPr/>
        </p:nvPicPr>
        <p:blipFill>
          <a:blip r:embed="rId1">
            <a:alphaModFix amt="83000"/>
          </a:blip>
          <a:srcRect l="21405" t="519" b="5357"/>
          <a:stretch>
            <a:fillRect/>
          </a:stretch>
        </p:blipFill>
        <p:spPr>
          <a:xfrm>
            <a:off x="6619875" y="1602105"/>
            <a:ext cx="4505325" cy="3238500"/>
          </a:xfrm>
          <a:prstGeom prst="rect">
            <a:avLst/>
          </a:prstGeom>
          <a:solidFill>
            <a:srgbClr val="D1B2CF"/>
          </a:solidFill>
        </p:spPr>
      </p:pic>
      <p:pic>
        <p:nvPicPr>
          <p:cNvPr id="8" name="图片 7" descr="Sahaza Delis 王双卿-紫叶李-2022（7）"/>
          <p:cNvPicPr>
            <a:picLocks noChangeAspect="1"/>
          </p:cNvPicPr>
          <p:nvPr/>
        </p:nvPicPr>
        <p:blipFill>
          <a:blip r:embed="rId1">
            <a:alphaModFix amt="0"/>
          </a:blip>
          <a:srcRect l="21405" t="519" b="5357"/>
          <a:stretch>
            <a:fillRect/>
          </a:stretch>
        </p:blipFill>
        <p:spPr>
          <a:xfrm>
            <a:off x="1155065" y="1433830"/>
            <a:ext cx="4505325" cy="3238500"/>
          </a:xfrm>
          <a:prstGeom prst="rect">
            <a:avLst/>
          </a:prstGeom>
          <a:solidFill>
            <a:srgbClr val="A488A4">
              <a:alpha val="41000"/>
            </a:srgbClr>
          </a:solidFill>
        </p:spPr>
      </p:pic>
      <p:pic>
        <p:nvPicPr>
          <p:cNvPr id="4" name="图片 3" descr="Sahaza Delis 王双卿-紫叶李-2022（7）"/>
          <p:cNvPicPr>
            <a:picLocks noChangeAspect="1"/>
          </p:cNvPicPr>
          <p:nvPr/>
        </p:nvPicPr>
        <p:blipFill>
          <a:blip r:embed="rId1">
            <a:alphaModFix amt="83000"/>
          </a:blip>
          <a:srcRect l="21405" t="519" b="5357"/>
          <a:stretch>
            <a:fillRect/>
          </a:stretch>
        </p:blipFill>
        <p:spPr>
          <a:xfrm>
            <a:off x="981075" y="1602105"/>
            <a:ext cx="4505325" cy="3238500"/>
          </a:xfrm>
          <a:prstGeom prst="rect">
            <a:avLst/>
          </a:prstGeom>
          <a:solidFill>
            <a:srgbClr val="D1B2CF"/>
          </a:solidFill>
        </p:spPr>
      </p:pic>
      <p:grpSp>
        <p:nvGrpSpPr>
          <p:cNvPr id="12" name="组合 11"/>
          <p:cNvGrpSpPr/>
          <p:nvPr/>
        </p:nvGrpSpPr>
        <p:grpSpPr>
          <a:xfrm>
            <a:off x="981075" y="5173980"/>
            <a:ext cx="4679315" cy="1198245"/>
            <a:chOff x="1545" y="8148"/>
            <a:chExt cx="7369" cy="1887"/>
          </a:xfrm>
        </p:grpSpPr>
        <p:sp>
          <p:nvSpPr>
            <p:cNvPr id="10" name="文本框 9"/>
            <p:cNvSpPr txBox="1"/>
            <p:nvPr/>
          </p:nvSpPr>
          <p:spPr>
            <a:xfrm>
              <a:off x="1545" y="8148"/>
              <a:ext cx="7369" cy="1016"/>
            </a:xfrm>
            <a:prstGeom prst="rect">
              <a:avLst/>
            </a:prstGeom>
            <a:noFill/>
          </p:spPr>
          <p:txBody>
            <a:bodyPr wrap="square" rtlCol="0">
              <a:spAutoFit/>
            </a:bodyPr>
            <a:lstStyle/>
            <a:p>
              <a:pPr marL="0" indent="0" algn="l">
                <a:buNone/>
              </a:pPr>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a:t>
              </a:r>
              <a:endParaRPr lang="zh-CN" altLang="en-US">
                <a:solidFill>
                  <a:srgbClr val="A488A4"/>
                </a:solidFill>
              </a:endParaRPr>
            </a:p>
          </p:txBody>
        </p:sp>
        <p:sp>
          <p:nvSpPr>
            <p:cNvPr id="11" name="文本框 10"/>
            <p:cNvSpPr txBox="1"/>
            <p:nvPr/>
          </p:nvSpPr>
          <p:spPr>
            <a:xfrm>
              <a:off x="1545" y="9164"/>
              <a:ext cx="7369" cy="871"/>
            </a:xfrm>
            <a:prstGeom prst="rect">
              <a:avLst/>
            </a:prstGeom>
            <a:noFill/>
          </p:spPr>
          <p:txBody>
            <a:bodyPr wrap="square" rtlCol="0">
              <a:spAutoFit/>
            </a:bodyPr>
            <a:lstStyle/>
            <a:p>
              <a:r>
                <a:rPr lang="zh-CN" altLang="en-US" sz="1500">
                  <a:solidFill>
                    <a:srgbClr val="A488A4"/>
                  </a:solidFill>
                  <a:sym typeface="+mn-ea"/>
                </a:rPr>
                <a:t>Click the text box to edit, enter the relevant content, click the text box to edit, enter the relevant content</a:t>
              </a:r>
              <a:r>
                <a:rPr lang="en-US" altLang="zh-CN" sz="1500">
                  <a:solidFill>
                    <a:srgbClr val="A488A4"/>
                  </a:solidFill>
                  <a:sym typeface="+mn-ea"/>
                </a:rPr>
                <a:t>.</a:t>
              </a:r>
              <a:endParaRPr lang="en-US" altLang="zh-CN" sz="1500">
                <a:solidFill>
                  <a:srgbClr val="A488A4"/>
                </a:solidFill>
                <a:sym typeface="+mn-ea"/>
              </a:endParaRPr>
            </a:p>
          </p:txBody>
        </p:sp>
      </p:grpSp>
      <p:grpSp>
        <p:nvGrpSpPr>
          <p:cNvPr id="13" name="组合 12"/>
          <p:cNvGrpSpPr/>
          <p:nvPr/>
        </p:nvGrpSpPr>
        <p:grpSpPr>
          <a:xfrm>
            <a:off x="6619875" y="5174615"/>
            <a:ext cx="4679315" cy="1198245"/>
            <a:chOff x="1545" y="8148"/>
            <a:chExt cx="7369" cy="1887"/>
          </a:xfrm>
        </p:grpSpPr>
        <p:sp>
          <p:nvSpPr>
            <p:cNvPr id="14" name="文本框 13"/>
            <p:cNvSpPr txBox="1"/>
            <p:nvPr/>
          </p:nvSpPr>
          <p:spPr>
            <a:xfrm>
              <a:off x="1545" y="8148"/>
              <a:ext cx="7369" cy="1016"/>
            </a:xfrm>
            <a:prstGeom prst="rect">
              <a:avLst/>
            </a:prstGeom>
            <a:noFill/>
          </p:spPr>
          <p:txBody>
            <a:bodyPr wrap="square" rtlCol="0">
              <a:spAutoFit/>
            </a:bodyPr>
            <a:lstStyle/>
            <a:p>
              <a:pPr marL="0" indent="0" algn="l">
                <a:buNone/>
              </a:pPr>
              <a:r>
                <a:rPr lang="zh-CN" altLang="en-US" dirty="0">
                  <a:solidFill>
                    <a:srgbClr val="A488A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a:t>
              </a:r>
              <a:endParaRPr lang="zh-CN" altLang="en-US">
                <a:solidFill>
                  <a:srgbClr val="A488A4"/>
                </a:solidFill>
              </a:endParaRPr>
            </a:p>
          </p:txBody>
        </p:sp>
        <p:sp>
          <p:nvSpPr>
            <p:cNvPr id="15" name="文本框 14"/>
            <p:cNvSpPr txBox="1"/>
            <p:nvPr/>
          </p:nvSpPr>
          <p:spPr>
            <a:xfrm>
              <a:off x="1545" y="9164"/>
              <a:ext cx="7369" cy="871"/>
            </a:xfrm>
            <a:prstGeom prst="rect">
              <a:avLst/>
            </a:prstGeom>
            <a:noFill/>
          </p:spPr>
          <p:txBody>
            <a:bodyPr wrap="square" rtlCol="0">
              <a:spAutoFit/>
            </a:bodyPr>
            <a:lstStyle/>
            <a:p>
              <a:r>
                <a:rPr lang="zh-CN" altLang="en-US" sz="1500">
                  <a:solidFill>
                    <a:srgbClr val="A488A4"/>
                  </a:solidFill>
                  <a:sym typeface="+mn-ea"/>
                </a:rPr>
                <a:t>Click the text box to edit, enter the relevant content, click the text box to edit, enter the relevant content</a:t>
              </a:r>
              <a:r>
                <a:rPr lang="en-US" altLang="zh-CN" sz="1500">
                  <a:solidFill>
                    <a:srgbClr val="A488A4"/>
                  </a:solidFill>
                  <a:sym typeface="+mn-ea"/>
                </a:rPr>
                <a:t>.</a:t>
              </a:r>
              <a:endParaRPr lang="en-US" altLang="zh-CN" sz="1500">
                <a:solidFill>
                  <a:srgbClr val="A488A4"/>
                </a:solidFill>
                <a:sym typeface="+mn-ea"/>
              </a:endParaRPr>
            </a:p>
          </p:txBody>
        </p:sp>
      </p:gr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COMMONDATA" val="eyJoZGlkIjoiMjk1ZDczMmM3OTJmYmRjODc4NTgyYzg3YzU3YjBjMDEifQ=="/>
  <p:tag name="KSO_WPP_MARK_KEY" val="61c3a4d4-ef11-417f-b706-ad86127a943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2892</Words>
  <Application>WPS 演示</Application>
  <PresentationFormat>宽屏</PresentationFormat>
  <Paragraphs>251</Paragraphs>
  <Slides>16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微软雅黑</vt:lpstr>
      <vt:lpstr>Neris Thin</vt:lpstr>
      <vt:lpstr>AMGDT</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郝鑫汝</dc:creator>
  <cp:lastModifiedBy>十叁_</cp:lastModifiedBy>
  <cp:revision>6</cp:revision>
  <dcterms:created xsi:type="dcterms:W3CDTF">2022-11-01T12:53:00Z</dcterms:created>
  <dcterms:modified xsi:type="dcterms:W3CDTF">2022-11-27T12:58:04Z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0B1DA5083ABD4F5D8FB2F1A85158F21D</vt:lpwstr>
  </property>
  <property fmtid="{D5CDD505-2E9C-101B-9397-08002B2CF9AE}" pid="3" name="KSOProductBuildVer">
    <vt:lpwstr>2052-11.1.0.12763</vt:lpwstr>
  </property>
</Properties>
</file>